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Dictionary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ktangel 19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latin typeface="Consolas" panose="020B0609020204030204" pitchFamily="49" charset="0"/>
              </a:rPr>
              <a:t>students.Remove(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040489-1191"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  <a:endParaRPr lang="da-DK" sz="28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(students.ContainsKey(cpr))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= </a:t>
            </a:r>
            <a:r>
              <a:rPr lang="da-DK" sz="2400" b="1" smtClean="0">
                <a:latin typeface="Consolas" panose="020B0609020204030204" pitchFamily="49" charset="0"/>
              </a:rPr>
              <a:t>students[</a:t>
            </a:r>
            <a:r>
              <a:rPr lang="da-DK" sz="2400" b="1">
                <a:latin typeface="Consolas" panose="020B0609020204030204" pitchFamily="49" charset="0"/>
              </a:rPr>
              <a:t>cpr</a:t>
            </a:r>
            <a:r>
              <a:rPr lang="da-DK" sz="24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= students.ContainsKey(cpr</a:t>
            </a:r>
            <a:r>
              <a:rPr lang="da-DK" sz="2400" b="1" smtClean="0">
                <a:latin typeface="Consolas" panose="020B0609020204030204" pitchFamily="49" charset="0"/>
              </a:rPr>
              <a:t>) ? students[cpr]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 smtClean="0">
                <a:latin typeface="Consolas" panose="020B0609020204030204" pitchFamily="49" charset="0"/>
              </a:rPr>
              <a:t> _name;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_cpr;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...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.WriteLine(s.Name);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Lookup(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cpr)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 smtClean="0">
                <a:latin typeface="Consolas" panose="020B0609020204030204" pitchFamily="49" charset="0"/>
              </a:rPr>
              <a:t>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s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students)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(s.CPR == cpr)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>
                <a:latin typeface="Consolas" panose="020B0609020204030204" pitchFamily="49" charset="0"/>
              </a:rPr>
              <a:t>s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}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 s = students[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FF0000"/>
                </a:solidFill>
              </a:rPr>
              <a:t>K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</a:t>
            </a:r>
            <a:r>
              <a:rPr lang="da-DK" sz="4800" b="1" smtClean="0"/>
              <a:t> </a:t>
            </a:r>
            <a:r>
              <a:rPr lang="da-DK" sz="4800" b="1" i="1" smtClean="0"/>
              <a:t>dictionary</a:t>
            </a:r>
            <a:r>
              <a:rPr lang="da-DK" sz="4800" b="1" smtClean="0"/>
              <a:t> between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keys</a:t>
            </a:r>
            <a:r>
              <a:rPr lang="da-DK" sz="4800" b="1" smtClean="0"/>
              <a:t>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rgbClr val="FF0000"/>
                </a:solidFill>
              </a:rPr>
              <a:t>K</a:t>
            </a:r>
            <a:r>
              <a:rPr lang="da-DK" sz="4800" b="1" smtClean="0"/>
              <a:t>, and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 smtClean="0"/>
              <a:t> of type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rgbClr val="0070C0"/>
                </a:solidFill>
              </a:rPr>
              <a:t>bool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</a:t>
            </a:r>
            <a:r>
              <a:rPr lang="da-DK" sz="4800" b="1" smtClean="0"/>
              <a:t> </a:t>
            </a:r>
            <a:r>
              <a:rPr lang="da-DK" sz="4800" b="1" i="1" smtClean="0"/>
              <a:t>dictionary</a:t>
            </a:r>
            <a:r>
              <a:rPr lang="da-DK" sz="4800" b="1" smtClean="0"/>
              <a:t> between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keys</a:t>
            </a:r>
            <a:r>
              <a:rPr lang="da-DK" sz="4800" b="1" smtClean="0"/>
              <a:t>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r>
              <a:rPr lang="da-DK" sz="4800" b="1" smtClean="0"/>
              <a:t>, and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 smtClean="0"/>
              <a:t>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rgbClr val="0070C0"/>
                </a:solidFill>
              </a:rPr>
              <a:t>bool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 smtClean="0"/>
              <a:t>Dictionary&lt;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, </a:t>
            </a: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r>
              <a:rPr lang="da-DK" sz="4800" b="1" smtClean="0"/>
              <a:t>, </a:t>
            </a:r>
            <a:r>
              <a:rPr lang="da-DK" sz="4800" b="1"/>
              <a:t>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</a:t>
            </a:r>
            <a:r>
              <a:rPr lang="da-DK" sz="4800" b="1" smtClean="0"/>
              <a:t>type (references to)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505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a dictionary between keys of type K, and values of type V</vt:lpstr>
      <vt:lpstr>Dictionary&lt;int,bool&gt; a dictionary between keys of type int, and values of type bool</vt:lpstr>
      <vt:lpstr>Dictionary&lt;string, Student&gt; a dictionary between keys of type string, and values of type (references to)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89</cp:revision>
  <dcterms:created xsi:type="dcterms:W3CDTF">2017-09-05T14:00:27Z</dcterms:created>
  <dcterms:modified xsi:type="dcterms:W3CDTF">2018-02-25T08:31:53Z</dcterms:modified>
</cp:coreProperties>
</file>