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74" r:id="rId4"/>
    <p:sldId id="476" r:id="rId5"/>
    <p:sldId id="477" r:id="rId6"/>
    <p:sldId id="478" r:id="rId7"/>
    <p:sldId id="480" r:id="rId8"/>
    <p:sldId id="479" r:id="rId9"/>
    <p:sldId id="481" r:id="rId10"/>
    <p:sldId id="482" r:id="rId11"/>
    <p:sldId id="453" r:id="rId12"/>
    <p:sldId id="484" r:id="rId13"/>
    <p:sldId id="483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88538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smtClean="0"/>
              <a:t>Enumerations 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6" name="Tekstfelt 15"/>
          <p:cNvSpPr txBox="1"/>
          <p:nvPr/>
        </p:nvSpPr>
        <p:spPr>
          <a:xfrm>
            <a:off x="984143" y="1203647"/>
            <a:ext cx="9701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9600" b="1" smtClean="0">
                <a:latin typeface="Consolas" panose="020B0609020204030204" pitchFamily="49" charset="0"/>
              </a:rPr>
              <a:t>!=</a:t>
            </a:r>
            <a:r>
              <a:rPr lang="da-DK" sz="9600" b="1" smtClean="0">
                <a:solidFill>
                  <a:srgbClr val="0070C0"/>
                </a:solidFill>
                <a:latin typeface="Consolas" panose="020B0609020204030204" pitchFamily="49" charset="0"/>
              </a:rPr>
              <a:t> string</a:t>
            </a:r>
            <a:endParaRPr lang="da-DK" sz="9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 descr="Billedresultat for importa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55" y="3618377"/>
            <a:ext cx="2492913" cy="28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smtClean="0"/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fruitB = </a:t>
            </a:r>
            <a:r>
              <a:rPr lang="da-DK" sz="2800" b="1">
                <a:solidFill>
                  <a:srgbClr val="C00000"/>
                </a:solidFill>
                <a:latin typeface="Consolas" panose="020B0609020204030204" pitchFamily="49" charset="0"/>
              </a:rPr>
              <a:t>"Kiwi"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nega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255721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fruitB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Keewi</a:t>
            </a:r>
            <a:r>
              <a:rPr lang="da-DK" sz="2800" smtClean="0"/>
              <a:t>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nega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255721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34" y="79787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20" y="596582"/>
            <a:ext cx="1800000" cy="180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8" y="353805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69" y="4570323"/>
            <a:ext cx="1800000" cy="180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480" y="27703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true</a:t>
            </a:r>
            <a:endParaRPr lang="da-DK" sz="4000"/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false</a:t>
            </a:r>
            <a:endParaRPr lang="da-DK" sz="4000"/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287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0</a:t>
            </a:r>
            <a:endParaRPr lang="da-DK" sz="6000"/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1</a:t>
            </a:r>
            <a:endParaRPr lang="da-DK" sz="6000"/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2</a:t>
            </a:r>
            <a:endParaRPr lang="da-DK" sz="6000"/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3</a:t>
            </a:r>
            <a:endParaRPr lang="da-DK" sz="6000"/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4</a:t>
            </a:r>
            <a:endParaRPr lang="da-DK" sz="6000"/>
          </a:p>
        </p:txBody>
      </p:sp>
      <p:sp>
        <p:nvSpPr>
          <p:cNvPr id="14" name="Rektangel 13"/>
          <p:cNvSpPr/>
          <p:nvPr/>
        </p:nvSpPr>
        <p:spPr>
          <a:xfrm>
            <a:off x="177349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-1</a:t>
            </a:r>
            <a:endParaRPr lang="da-DK" sz="6000"/>
          </a:p>
        </p:txBody>
      </p:sp>
      <p:sp>
        <p:nvSpPr>
          <p:cNvPr id="15" name="Rektangel 14"/>
          <p:cNvSpPr/>
          <p:nvPr/>
        </p:nvSpPr>
        <p:spPr>
          <a:xfrm>
            <a:off x="10621015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5</a:t>
            </a:r>
            <a:endParaRPr lang="da-DK" sz="6000"/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287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apple</a:t>
            </a:r>
            <a:endParaRPr lang="da-DK" sz="3200"/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banana</a:t>
            </a:r>
            <a:endParaRPr lang="da-DK" sz="3200"/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cherry</a:t>
            </a:r>
            <a:endParaRPr lang="da-DK" sz="3200"/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kiwi</a:t>
            </a:r>
            <a:endParaRPr lang="da-DK" sz="3200"/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pear</a:t>
            </a:r>
            <a:endParaRPr lang="da-DK" sz="3200"/>
          </a:p>
        </p:txBody>
      </p:sp>
      <p:sp>
        <p:nvSpPr>
          <p:cNvPr id="14" name="Rektangel 13"/>
          <p:cNvSpPr/>
          <p:nvPr/>
        </p:nvSpPr>
        <p:spPr>
          <a:xfrm>
            <a:off x="177349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abble</a:t>
            </a:r>
            <a:endParaRPr lang="da-DK" sz="3200"/>
          </a:p>
        </p:txBody>
      </p:sp>
      <p:sp>
        <p:nvSpPr>
          <p:cNvPr id="15" name="Rektangel 14"/>
          <p:cNvSpPr/>
          <p:nvPr/>
        </p:nvSpPr>
        <p:spPr>
          <a:xfrm>
            <a:off x="10621015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kewii</a:t>
            </a:r>
            <a:endParaRPr lang="da-DK" sz="3200"/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335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1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Apple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Banana,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Cherry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Pear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Apple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Banana,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Cherry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Pear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}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9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A</a:t>
            </a:r>
            <a:r>
              <a:rPr lang="da-DK" sz="3200" smtClean="0"/>
              <a:t>pple</a:t>
            </a:r>
            <a:endParaRPr lang="da-DK" sz="3200"/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B</a:t>
            </a:r>
            <a:r>
              <a:rPr lang="da-DK" sz="3200" smtClean="0"/>
              <a:t>anana</a:t>
            </a:r>
            <a:endParaRPr lang="da-DK" sz="3200"/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</a:t>
            </a:r>
            <a:r>
              <a:rPr lang="da-DK" sz="3200" smtClean="0"/>
              <a:t>herry</a:t>
            </a:r>
            <a:endParaRPr lang="da-DK" sz="3200"/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K</a:t>
            </a:r>
            <a:r>
              <a:rPr lang="da-DK" sz="3200" smtClean="0"/>
              <a:t>iwi</a:t>
            </a:r>
            <a:endParaRPr lang="da-DK" sz="3200"/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</a:t>
            </a:r>
            <a:r>
              <a:rPr lang="da-DK" sz="3200" smtClean="0"/>
              <a:t>ear</a:t>
            </a:r>
            <a:endParaRPr lang="da-DK" sz="3200"/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335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4" descr="Billedresultat for posi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53" y="44529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108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Office-tema</vt:lpstr>
      <vt:lpstr>Enumerations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91</cp:revision>
  <dcterms:created xsi:type="dcterms:W3CDTF">2017-09-05T14:00:27Z</dcterms:created>
  <dcterms:modified xsi:type="dcterms:W3CDTF">2018-02-24T16:42:05Z</dcterms:modified>
</cp:coreProperties>
</file>