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19" r:id="rId4"/>
    <p:sldId id="320" r:id="rId5"/>
    <p:sldId id="318" r:id="rId6"/>
    <p:sldId id="325" r:id="rId7"/>
    <p:sldId id="310" r:id="rId8"/>
    <p:sldId id="322" r:id="rId9"/>
    <p:sldId id="326" r:id="rId10"/>
    <p:sldId id="315" r:id="rId11"/>
    <p:sldId id="311" r:id="rId12"/>
    <p:sldId id="312" r:id="rId13"/>
    <p:sldId id="323" r:id="rId14"/>
    <p:sldId id="316" r:id="rId15"/>
    <p:sldId id="313" r:id="rId16"/>
    <p:sldId id="314" r:id="rId17"/>
    <p:sldId id="324" r:id="rId18"/>
    <p:sldId id="317" r:id="rId19"/>
    <p:sldId id="308" r:id="rId20"/>
    <p:sldId id="327" r:id="rId21"/>
    <p:sldId id="329" r:id="rId22"/>
    <p:sldId id="337" r:id="rId23"/>
    <p:sldId id="328" r:id="rId24"/>
    <p:sldId id="330" r:id="rId25"/>
    <p:sldId id="332" r:id="rId26"/>
    <p:sldId id="331" r:id="rId27"/>
    <p:sldId id="333" r:id="rId28"/>
    <p:sldId id="334" r:id="rId29"/>
    <p:sldId id="335" r:id="rId30"/>
    <p:sldId id="338" r:id="rId31"/>
    <p:sldId id="336" r:id="rId32"/>
    <p:sldId id="321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583532"/>
            <a:ext cx="9144000" cy="4511842"/>
          </a:xfrm>
        </p:spPr>
        <p:txBody>
          <a:bodyPr>
            <a:normAutofit/>
          </a:bodyPr>
          <a:lstStyle/>
          <a:p>
            <a:r>
              <a:rPr lang="da-DK" sz="16000" smtClean="0"/>
              <a:t>LINQ</a:t>
            </a:r>
            <a:br>
              <a:rPr lang="da-DK" sz="16000" smtClean="0"/>
            </a:br>
            <a:r>
              <a:rPr lang="da-DK" sz="5300" smtClean="0"/>
              <a:t/>
            </a:r>
            <a:br>
              <a:rPr lang="da-DK" sz="5300" smtClean="0"/>
            </a:br>
            <a:r>
              <a:rPr lang="da-DK" sz="5300" b="1" smtClean="0">
                <a:solidFill>
                  <a:srgbClr val="FF0000"/>
                </a:solidFill>
              </a:rPr>
              <a:t>L</a:t>
            </a:r>
            <a:r>
              <a:rPr lang="da-DK" sz="5300" smtClean="0"/>
              <a:t>anguage </a:t>
            </a:r>
            <a:r>
              <a:rPr lang="da-DK" sz="5300" smtClean="0">
                <a:solidFill>
                  <a:srgbClr val="FF0000"/>
                </a:solidFill>
              </a:rPr>
              <a:t>I</a:t>
            </a:r>
            <a:r>
              <a:rPr lang="da-DK" sz="5300" smtClean="0"/>
              <a:t>n-</a:t>
            </a:r>
            <a:r>
              <a:rPr lang="da-DK" sz="5300" smtClean="0">
                <a:solidFill>
                  <a:srgbClr val="FF0000"/>
                </a:solidFill>
              </a:rPr>
              <a:t>L</a:t>
            </a:r>
            <a:r>
              <a:rPr lang="da-DK" sz="5300" smtClean="0"/>
              <a:t>ine </a:t>
            </a:r>
            <a:r>
              <a:rPr lang="da-DK" sz="5300" smtClean="0">
                <a:solidFill>
                  <a:srgbClr val="FF0000"/>
                </a:solidFill>
              </a:rPr>
              <a:t>Q</a:t>
            </a:r>
            <a:r>
              <a:rPr lang="da-DK" sz="5300" smtClean="0"/>
              <a:t>uery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5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0124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60628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Filtrering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(Year &lt; 1996)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2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351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7850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Ordning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(by Title)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 smtClean="0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0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347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3791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8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633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63023"/>
              </p:ext>
            </p:extLst>
          </p:nvPr>
        </p:nvGraphicFramePr>
        <p:xfrm>
          <a:off x="830178" y="328638"/>
          <a:ext cx="10515600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922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361147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NoOfEmployees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29639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s.StudioName</a:t>
            </a: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46624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29816"/>
              </p:ext>
            </p:extLst>
          </p:nvPr>
        </p:nvGraphicFramePr>
        <p:xfrm>
          <a:off x="607594" y="382780"/>
          <a:ext cx="10804222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80285"/>
              </p:ext>
            </p:extLst>
          </p:nvPr>
        </p:nvGraphicFramePr>
        <p:xfrm>
          <a:off x="607594" y="382780"/>
          <a:ext cx="8524238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s.StudioName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50678"/>
              </p:ext>
            </p:extLst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 smtClean="0">
                <a:latin typeface="Consolas" panose="020B0609020204030204" pitchFamily="49" charset="0"/>
              </a:rPr>
              <a:t>&gt;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4083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s.StudioName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York“</a:t>
            </a: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…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63508"/>
              </p:ext>
            </p:extLst>
          </p:nvPr>
        </p:nvGraphicFramePr>
        <p:xfrm>
          <a:off x="607594" y="382780"/>
          <a:ext cx="8524238" cy="15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84170"/>
              </p:ext>
            </p:extLst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5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797769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Identifikation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datastruktur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Selektion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),…}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logisk betingelse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resultat af query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Funktion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()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datastruktur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3759867" y="1979194"/>
            <a:ext cx="4301289" cy="1696453"/>
          </a:xfrm>
          <a:prstGeom prst="wedgeRoundRectCallout">
            <a:avLst>
              <a:gd name="adj1" fmla="val -49784"/>
              <a:gd name="adj2" fmla="val -16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Identifikation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movies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908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 Ikke en valid LINQ-statement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673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2" name="Afrundet rektangulær billedforklaring 1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98036"/>
              <a:gd name="adj2" fmla="val -66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Selektion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(Title, Year)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1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970</Words>
  <Application>Microsoft Office PowerPoint</Application>
  <PresentationFormat>Widescreen</PresentationFormat>
  <Paragraphs>594</Paragraphs>
  <Slides>32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Office-tema</vt:lpstr>
      <vt:lpstr>LINQ  Language In-Line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42</cp:revision>
  <dcterms:created xsi:type="dcterms:W3CDTF">2017-09-05T14:00:27Z</dcterms:created>
  <dcterms:modified xsi:type="dcterms:W3CDTF">2018-02-17T11:41:44Z</dcterms:modified>
</cp:coreProperties>
</file>