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1" r:id="rId17"/>
    <p:sldId id="442" r:id="rId18"/>
    <p:sldId id="443" r:id="rId19"/>
    <p:sldId id="488" r:id="rId20"/>
    <p:sldId id="489" r:id="rId21"/>
    <p:sldId id="561" r:id="rId22"/>
    <p:sldId id="340" r:id="rId23"/>
    <p:sldId id="450" r:id="rId24"/>
    <p:sldId id="339" r:id="rId25"/>
    <p:sldId id="352" r:id="rId26"/>
    <p:sldId id="341" r:id="rId27"/>
    <p:sldId id="451" r:id="rId28"/>
    <p:sldId id="342" r:id="rId29"/>
    <p:sldId id="353" r:id="rId30"/>
    <p:sldId id="562" r:id="rId31"/>
    <p:sldId id="563" r:id="rId32"/>
    <p:sldId id="343" r:id="rId33"/>
    <p:sldId id="564" r:id="rId34"/>
    <p:sldId id="453" r:id="rId35"/>
    <p:sldId id="347" r:id="rId36"/>
    <p:sldId id="456" r:id="rId37"/>
    <p:sldId id="354" r:id="rId38"/>
    <p:sldId id="348" r:id="rId39"/>
    <p:sldId id="457" r:id="rId40"/>
    <p:sldId id="349" r:id="rId41"/>
    <p:sldId id="350" r:id="rId42"/>
    <p:sldId id="351" r:id="rId43"/>
    <p:sldId id="355" r:id="rId44"/>
    <p:sldId id="458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540" r:id="rId53"/>
    <p:sldId id="549" r:id="rId54"/>
    <p:sldId id="551" r:id="rId55"/>
    <p:sldId id="550" r:id="rId56"/>
    <p:sldId id="363" r:id="rId57"/>
    <p:sldId id="460" r:id="rId58"/>
    <p:sldId id="461" r:id="rId59"/>
    <p:sldId id="365" r:id="rId60"/>
    <p:sldId id="367" r:id="rId61"/>
    <p:sldId id="368" r:id="rId62"/>
    <p:sldId id="444" r:id="rId63"/>
    <p:sldId id="462" r:id="rId64"/>
    <p:sldId id="371" r:id="rId65"/>
    <p:sldId id="375" r:id="rId66"/>
    <p:sldId id="376" r:id="rId67"/>
    <p:sldId id="372" r:id="rId68"/>
    <p:sldId id="373" r:id="rId69"/>
    <p:sldId id="377" r:id="rId70"/>
    <p:sldId id="370" r:id="rId71"/>
    <p:sldId id="463" r:id="rId72"/>
    <p:sldId id="378" r:id="rId73"/>
    <p:sldId id="379" r:id="rId74"/>
    <p:sldId id="374" r:id="rId75"/>
    <p:sldId id="545" r:id="rId76"/>
    <p:sldId id="556" r:id="rId77"/>
    <p:sldId id="380" r:id="rId78"/>
    <p:sldId id="466" r:id="rId79"/>
    <p:sldId id="381" r:id="rId80"/>
    <p:sldId id="382" r:id="rId81"/>
    <p:sldId id="464" r:id="rId82"/>
    <p:sldId id="383" r:id="rId83"/>
    <p:sldId id="384" r:id="rId84"/>
    <p:sldId id="385" r:id="rId85"/>
    <p:sldId id="465" r:id="rId86"/>
    <p:sldId id="386" r:id="rId87"/>
    <p:sldId id="467" r:id="rId88"/>
    <p:sldId id="390" r:id="rId89"/>
    <p:sldId id="391" r:id="rId90"/>
    <p:sldId id="387" r:id="rId91"/>
    <p:sldId id="388" r:id="rId92"/>
    <p:sldId id="389" r:id="rId93"/>
    <p:sldId id="396" r:id="rId94"/>
    <p:sldId id="400" r:id="rId95"/>
    <p:sldId id="397" r:id="rId96"/>
    <p:sldId id="398" r:id="rId97"/>
    <p:sldId id="399" r:id="rId98"/>
    <p:sldId id="392" r:id="rId99"/>
    <p:sldId id="393" r:id="rId100"/>
    <p:sldId id="394" r:id="rId101"/>
    <p:sldId id="395" r:id="rId102"/>
    <p:sldId id="469" r:id="rId103"/>
    <p:sldId id="478" r:id="rId104"/>
    <p:sldId id="518" r:id="rId105"/>
    <p:sldId id="470" r:id="rId106"/>
    <p:sldId id="479" r:id="rId107"/>
    <p:sldId id="490" r:id="rId108"/>
    <p:sldId id="491" r:id="rId109"/>
    <p:sldId id="492" r:id="rId110"/>
    <p:sldId id="471" r:id="rId111"/>
    <p:sldId id="493" r:id="rId112"/>
    <p:sldId id="494" r:id="rId113"/>
    <p:sldId id="472" r:id="rId114"/>
    <p:sldId id="481" r:id="rId115"/>
    <p:sldId id="495" r:id="rId116"/>
    <p:sldId id="496" r:id="rId117"/>
    <p:sldId id="497" r:id="rId118"/>
    <p:sldId id="473" r:id="rId119"/>
    <p:sldId id="482" r:id="rId120"/>
    <p:sldId id="498" r:id="rId121"/>
    <p:sldId id="499" r:id="rId122"/>
    <p:sldId id="500" r:id="rId123"/>
    <p:sldId id="474" r:id="rId124"/>
    <p:sldId id="501" r:id="rId125"/>
    <p:sldId id="475" r:id="rId126"/>
    <p:sldId id="484" r:id="rId127"/>
    <p:sldId id="502" r:id="rId128"/>
    <p:sldId id="503" r:id="rId129"/>
    <p:sldId id="504" r:id="rId130"/>
    <p:sldId id="505" r:id="rId131"/>
    <p:sldId id="476" r:id="rId132"/>
    <p:sldId id="507" r:id="rId133"/>
    <p:sldId id="506" r:id="rId134"/>
    <p:sldId id="508" r:id="rId135"/>
    <p:sldId id="509" r:id="rId136"/>
    <p:sldId id="510" r:id="rId137"/>
    <p:sldId id="511" r:id="rId138"/>
    <p:sldId id="512" r:id="rId139"/>
    <p:sldId id="477" r:id="rId140"/>
    <p:sldId id="486" r:id="rId141"/>
    <p:sldId id="513" r:id="rId142"/>
    <p:sldId id="514" r:id="rId143"/>
    <p:sldId id="516" r:id="rId144"/>
    <p:sldId id="515" r:id="rId145"/>
    <p:sldId id="517" r:id="rId146"/>
    <p:sldId id="401" r:id="rId147"/>
    <p:sldId id="468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542" r:id="rId156"/>
    <p:sldId id="541" r:id="rId157"/>
    <p:sldId id="553" r:id="rId158"/>
    <p:sldId id="555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1" r:id="rId170"/>
    <p:sldId id="422" r:id="rId171"/>
    <p:sldId id="423" r:id="rId172"/>
    <p:sldId id="424" r:id="rId173"/>
    <p:sldId id="557" r:id="rId174"/>
    <p:sldId id="546" r:id="rId175"/>
    <p:sldId id="558" r:id="rId176"/>
    <p:sldId id="559" r:id="rId177"/>
    <p:sldId id="402" r:id="rId178"/>
    <p:sldId id="519" r:id="rId179"/>
    <p:sldId id="520" r:id="rId180"/>
    <p:sldId id="521" r:id="rId181"/>
    <p:sldId id="522" r:id="rId182"/>
    <p:sldId id="525" r:id="rId183"/>
    <p:sldId id="543" r:id="rId184"/>
    <p:sldId id="544" r:id="rId185"/>
    <p:sldId id="526" r:id="rId186"/>
    <p:sldId id="560" r:id="rId187"/>
    <p:sldId id="527" r:id="rId188"/>
    <p:sldId id="528" r:id="rId189"/>
    <p:sldId id="529" r:id="rId190"/>
    <p:sldId id="530" r:id="rId191"/>
    <p:sldId id="531" r:id="rId192"/>
    <p:sldId id="532" r:id="rId193"/>
    <p:sldId id="533" r:id="rId194"/>
    <p:sldId id="534" r:id="rId195"/>
    <p:sldId id="535" r:id="rId196"/>
    <p:sldId id="548" r:id="rId197"/>
    <p:sldId id="547" r:id="rId198"/>
    <p:sldId id="536" r:id="rId199"/>
    <p:sldId id="537" r:id="rId200"/>
    <p:sldId id="538" r:id="rId201"/>
    <p:sldId id="539" r:id="rId202"/>
    <p:sldId id="591" r:id="rId203"/>
    <p:sldId id="590" r:id="rId204"/>
    <p:sldId id="593" r:id="rId205"/>
    <p:sldId id="576" r:id="rId206"/>
    <p:sldId id="577" r:id="rId207"/>
    <p:sldId id="578" r:id="rId208"/>
    <p:sldId id="579" r:id="rId209"/>
    <p:sldId id="580" r:id="rId210"/>
    <p:sldId id="581" r:id="rId211"/>
    <p:sldId id="582" r:id="rId212"/>
    <p:sldId id="583" r:id="rId213"/>
    <p:sldId id="584" r:id="rId214"/>
    <p:sldId id="565" r:id="rId215"/>
    <p:sldId id="567" r:id="rId216"/>
    <p:sldId id="570" r:id="rId217"/>
    <p:sldId id="571" r:id="rId218"/>
    <p:sldId id="573" r:id="rId219"/>
    <p:sldId id="574" r:id="rId220"/>
    <p:sldId id="575" r:id="rId221"/>
    <p:sldId id="585" r:id="rId222"/>
    <p:sldId id="586" r:id="rId223"/>
    <p:sldId id="587" r:id="rId224"/>
    <p:sldId id="588" r:id="rId225"/>
    <p:sldId id="589" r:id="rId226"/>
    <p:sldId id="425" r:id="rId227"/>
    <p:sldId id="338" r:id="rId2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presProps" Target="pres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04-12-2017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(zero parameters)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() 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(2 parameters)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WebAPIPersistableCatalog(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url,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apiID)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600" b="1">
                <a:latin typeface="Consolas" panose="020B0609020204030204" pitchFamily="49" charset="0"/>
              </a:rPr>
              <a:t>&gt;(),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600" b="1" smtClean="0">
                <a:latin typeface="Consolas" panose="020B0609020204030204" pitchFamily="49" charset="0"/>
              </a:rPr>
              <a:t>&gt;(url, apiID),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600" b="1" smtClean="0">
                <a:latin typeface="Consolas" panose="020B0609020204030204" pitchFamily="49" charset="0"/>
              </a:rPr>
              <a:t>})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20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mutableControls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CopyableBase</a:t>
            </a:r>
            <a:r>
              <a:rPr lang="da-DK" sz="2400" smtClean="0"/>
              <a:t> or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</a:t>
            </a:r>
            <a:endParaRPr lang="da-DK" sz="2400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Convert(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>
                <a:solidFill>
                  <a:schemeClr val="bg1"/>
                </a:solidFill>
              </a:rPr>
              <a:t>)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Convert(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>
                <a:solidFill>
                  <a:schemeClr val="bg1"/>
                </a:solidFill>
              </a:rPr>
              <a:t>)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  <a:endParaRPr lang="da-DK" sz="48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  <a:endParaRPr lang="da-DK" sz="48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  <a:endParaRPr lang="da-DK" sz="4800" smtClean="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MasterDetailsViewModel</a:t>
            </a:r>
            <a:endParaRPr lang="da-DK" sz="48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  <a:endParaRPr lang="da-DK" sz="48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  <a:endParaRPr lang="da-DK" sz="4800" smtClean="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0003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187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680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74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90546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44775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6454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CarVMO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3051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T, TVMO, TDTO</a:t>
            </a:r>
            <a:r>
              <a:rPr lang="da-DK" sz="3200" smtClean="0">
                <a:solidFill>
                  <a:schemeClr val="bg1"/>
                </a:solidFill>
              </a:rPr>
              <a:t>&gt;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5751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</a:t>
            </a:r>
            <a:r>
              <a:rPr lang="da-DK" sz="3200" smtClean="0">
                <a:solidFill>
                  <a:schemeClr val="bg1"/>
                </a:solidFill>
              </a:rPr>
              <a:t>T, TVMO, TDTO</a:t>
            </a:r>
            <a:r>
              <a:rPr lang="da-DK" sz="3200" smtClean="0">
                <a:solidFill>
                  <a:schemeClr val="bg1"/>
                </a:solidFill>
              </a:rPr>
              <a:t>&gt;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8507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InMemoryCatalog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&lt;T&gt;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1358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T, T&gt;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da-DK" b="1" i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 (trivial)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4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FilePersistableCatalog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0292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88215" y="484571"/>
            <a:ext cx="359898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6190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(web service-based)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(empty)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8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40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542585" y="484571"/>
            <a:ext cx="234461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7791"/>
              </p:ext>
            </p:extLst>
          </p:nvPr>
        </p:nvGraphicFramePr>
        <p:xfrm>
          <a:off x="918308" y="484571"/>
          <a:ext cx="763367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FilePersistableCatalog&lt;Car, CarVMO, Car&gt;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Singleton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  <a:endParaRPr lang="da-DK" sz="1800" b="1" kern="1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&lt;TVMO&gt;</a:t>
            </a:r>
            <a:endParaRPr lang="da-DK" sz="3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2006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ViewModelWithState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695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ViewModelCRUD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7797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(Car)</a:t>
            </a:r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7324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MasterDetailsViewModelCRUD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  <a:endParaRPr lang="da-DK" sz="1800" b="1" kern="1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  <a:endParaRPr lang="da-DK" sz="1800" b="1" kern="1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  <a:endParaRPr lang="da-DK" sz="1800" b="1" kern="12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classes should also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+ IDefaultValues</a:t>
            </a:r>
          </a:p>
          <a:p>
            <a:r>
              <a:rPr lang="da-DK" sz="2400" smtClean="0"/>
              <a:t>Some types of objects need to be ”copyable”</a:t>
            </a:r>
          </a:p>
          <a:p>
            <a:r>
              <a:rPr lang="da-DK" sz="2400" smtClean="0"/>
              <a:t>Some types of objects need to contain well-defined default values (but also need a parameterless constructor)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9" y="3262439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IDTOTransform&lt;T,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CreateDomainObjectFromDTO</a:t>
            </a:r>
            <a:r>
              <a:rPr lang="da-DK" smtClean="0"/>
              <a:t>(TDTO dtoObj);</a:t>
            </a:r>
            <a:endParaRPr lang="da-DK"/>
          </a:p>
          <a:p>
            <a:r>
              <a:rPr lang="da-DK" smtClean="0"/>
              <a:t>TDTO </a:t>
            </a:r>
            <a:r>
              <a:rPr lang="da-DK" smtClean="0">
                <a:solidFill>
                  <a:srgbClr val="FFFF00"/>
                </a:solidFill>
              </a:rPr>
              <a:t>CreateDTO</a:t>
            </a:r>
            <a:r>
              <a:rPr lang="da-DK" smtClean="0"/>
              <a:t>(T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06816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IDTOTransform + IVMOTransform</a:t>
            </a:r>
          </a:p>
          <a:p>
            <a:r>
              <a:rPr lang="da-DK" sz="2400" smtClean="0"/>
              <a:t>Contains methods for conversion between domain data types and DTO/VMO types</a:t>
            </a:r>
          </a:p>
          <a:p>
            <a:r>
              <a:rPr lang="da-DK" sz="2400" smtClean="0"/>
              <a:t>Will typically be implemented by a Catalog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IVMOTransform&lt;T, 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CreateDomainObjectFromVMO</a:t>
            </a:r>
            <a:r>
              <a:rPr lang="da-DK" smtClean="0"/>
              <a:t>(TVMO vmoObj);</a:t>
            </a:r>
            <a:endParaRPr lang="da-DK"/>
          </a:p>
          <a:p>
            <a:r>
              <a:rPr lang="da-DK" smtClean="0"/>
              <a:t>TVMO </a:t>
            </a:r>
            <a:r>
              <a:rPr lang="da-DK" smtClean="0">
                <a:solidFill>
                  <a:srgbClr val="FFFF00"/>
                </a:solidFill>
              </a:rPr>
              <a:t>CreateVMO</a:t>
            </a:r>
            <a:r>
              <a:rPr lang="da-DK" smtClean="0"/>
              <a:t>(T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CarVMO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domain-specific transformed classes could inherit from C</a:t>
            </a:r>
            <a:r>
              <a:rPr lang="da-DK" sz="2400" b="1" smtClean="0"/>
              <a:t>opyableWithDefaultValuesBase</a:t>
            </a:r>
            <a:endParaRPr lang="da-DK" sz="2400" b="1"/>
          </a:p>
          <a:p>
            <a:r>
              <a:rPr lang="da-DK" sz="2400" smtClean="0"/>
              <a:t>The domain-specific class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Item View model 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ItemViewModel</a:t>
            </a:r>
            <a:r>
              <a:rPr lang="da-DK" sz="2400" smtClean="0"/>
              <a:t> and </a:t>
            </a:r>
            <a:r>
              <a:rPr lang="da-DK" sz="2400" b="1" smtClean="0"/>
              <a:t>DetailsViewModel</a:t>
            </a:r>
            <a:r>
              <a:rPr lang="da-DK" sz="2400" smtClean="0"/>
              <a:t> classes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 and data 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IDTOTransform</a:t>
            </a:r>
            <a:r>
              <a:rPr lang="da-DK" sz="2400" smtClean="0"/>
              <a:t> and </a:t>
            </a:r>
            <a:r>
              <a:rPr lang="da-DK" sz="2400" b="1" smtClean="0"/>
              <a:t>IVMO-Transform</a:t>
            </a:r>
            <a:r>
              <a:rPr lang="da-DK" sz="2400" smtClean="0"/>
              <a:t>)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IDTOTransform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IDTOTransform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(collection, source,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InMemoryCatalog constructor (zero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InMemoryCatalog()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&gt;(),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 smtClean="0"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IDataWrapper&lt;TVMO&gt;&gt;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3176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chemeClr val="bg1"/>
                </a:solidFill>
              </a:rPr>
              <a:t>List&lt;</a:t>
            </a:r>
            <a:r>
              <a:rPr lang="da-DK"/>
              <a:t>IDataWrapper&lt;TVMO</a:t>
            </a:r>
            <a:r>
              <a:rPr lang="da-DK" smtClean="0"/>
              <a:t>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212124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chemeClr val="bg1"/>
                </a:solidFill>
              </a:rPr>
              <a:t>List&lt;</a:t>
            </a:r>
            <a:r>
              <a:rPr lang="da-DK"/>
              <a:t>IDataWrapper&lt;TVMO&gt;&gt;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MasterDetailsViewModelMediatorBase&lt;TVMO</a:t>
            </a:r>
            <a:r>
              <a:rPr lang="da-DK" sz="200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MasterDetailsViewModelBase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8029</Words>
  <Application>Microsoft Office PowerPoint</Application>
  <PresentationFormat>Widescreen</PresentationFormat>
  <Paragraphs>2104</Paragraphs>
  <Slides>227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227</vt:i4>
      </vt:variant>
    </vt:vector>
  </HeadingPairs>
  <TitlesOfParts>
    <vt:vector size="233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394</cp:revision>
  <dcterms:created xsi:type="dcterms:W3CDTF">2017-04-11T11:00:29Z</dcterms:created>
  <dcterms:modified xsi:type="dcterms:W3CDTF">2017-12-04T21:05:50Z</dcterms:modified>
</cp:coreProperties>
</file>