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A9F75-DFD6-D7CC-B137-E20D57911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23758-601B-B15B-DB73-C6101699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155AF-C9DE-B6A8-0932-0CC2A6ED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06007-9E8C-7FFD-C17E-DB7DF254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D524F-CD36-A439-ED6B-7F6C7786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3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B8C1-4214-09EB-E957-FA4388F0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B9C6D-F4D0-B84D-904A-0239FB6CE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6BE49-A5A2-D4B1-32DD-CB8066D8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98311-6631-BAB8-6B9D-D51ABDDA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4505B-764B-F4C3-9058-E682C497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9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18B572-EA4A-A12D-17E7-82D6AF16D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A0B2C-BE50-7530-DBBA-A0CEBDE5E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6338B-7739-67FA-1DBD-EDE2BDF6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1D961-BB97-BB07-6CAA-0C4316B2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B1A5A-7F4A-ECE1-5587-7552F21A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6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37587-2B97-7E92-2D77-4A25EB7E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DC3DC-8CE7-F8FC-974C-CD287268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DCC8F-6AF0-8674-4F40-564E170D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591D3-0E75-12F4-F236-868BFBA8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E0A05-510C-B30E-C968-774F155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34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89722-AFA1-314A-0DA2-A5216100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724B7-08FD-CA09-062A-E58EC435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237DF-0DD1-FFA7-2354-AFC99A3E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17D-CE18-9A10-6249-66C3E0A9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B96D1-19CC-F720-CFA3-F8849DF0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67F49-EA4A-6AC4-E8E0-E14BBE2F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E3996-59B8-1F5D-54D8-8648EA2A1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45B06-5199-E7D2-0FE0-D3EF53DF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5B7BD-87C5-B6C5-0969-CED16E3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9AE45-EAD5-162F-1B9C-68B23B44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D93AE-6E52-6CA2-60B9-BF6BB1AB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3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E33C4-589B-886D-42B1-A7E9FDB1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AC08F-0983-ACAE-EA97-E2CBDEFE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E4EFE-A047-4796-03D5-968537D73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6C88-7DE4-0789-284C-1F3506139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719984-3692-EAC3-ED22-B98820AB3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5182A1-150C-6C9B-367F-4DC32DF0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868F0C-1972-DB24-EC05-9F21F343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A57307-E743-B420-E0DA-D6553AC2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1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A8C05-43F3-270D-BD07-FCF5955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A9F69B-824A-EE6D-FE96-F9BA55D8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307D5-76AB-EFA6-97B6-E41D2A0E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117DED-0DB1-600E-D987-861F6DA1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1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D0C61D-7BE7-2095-61F3-BDD52E8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6B959-7E62-5D89-4074-19B8C8AE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3ACC9-37FF-1B4B-4F79-69D7EC96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5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892CE-66AA-EA52-5D59-9F3FCC5B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B71A8-7633-642F-4AD2-F754C86B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3C530-2972-136D-A262-CAD74925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611D2-EA31-C060-43AC-39F1CDF2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36460-0829-3525-54AE-02100553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6DE90-6195-641D-917E-3BC0EA0E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0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1EE2E-D190-1C79-4EC6-E6F8C234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35457C-2180-CBD3-B2DA-2D91E4057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0FC9D-C4ED-BA29-E1F0-D222A616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95725-D633-A5EA-31FF-12495967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A817D2-019F-D30C-30A1-479D1BA8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AE21D-A86F-4F36-A994-CD6284A0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FDA7A-65B8-B73F-1807-E7D83582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DD92D-4EF2-6477-4648-4C431CA1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E04A7-A1D3-E78E-E532-FB304688A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C62E-704C-4ACE-B7DB-FE8943BFC5F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05317-9C59-2815-0525-0A1D1AA19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07C28-1354-0115-461F-78C5FD324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A1166D8C-FFE7-E8F6-64BF-578C42224645}"/>
              </a:ext>
            </a:extLst>
          </p:cNvPr>
          <p:cNvSpPr/>
          <p:nvPr/>
        </p:nvSpPr>
        <p:spPr>
          <a:xfrm>
            <a:off x="2862172" y="534389"/>
            <a:ext cx="6169012" cy="5290458"/>
          </a:xfrm>
          <a:prstGeom prst="wedgeEllipseCallout">
            <a:avLst/>
          </a:prstGeom>
          <a:gradFill flip="none" rotWithShape="1">
            <a:gsLst>
              <a:gs pos="0">
                <a:srgbClr val="62F7FE">
                  <a:shade val="30000"/>
                  <a:satMod val="115000"/>
                </a:srgbClr>
              </a:gs>
              <a:gs pos="50000">
                <a:srgbClr val="62F7FE">
                  <a:shade val="67500"/>
                  <a:satMod val="115000"/>
                </a:srgbClr>
              </a:gs>
              <a:gs pos="100000">
                <a:srgbClr val="62F7F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62F7F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2BEB8-0825-6EA5-29E8-1D7ABBAB2F35}"/>
              </a:ext>
            </a:extLst>
          </p:cNvPr>
          <p:cNvSpPr txBox="1"/>
          <p:nvPr/>
        </p:nvSpPr>
        <p:spPr>
          <a:xfrm>
            <a:off x="2862172" y="1942927"/>
            <a:ext cx="6989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400" b="1" dirty="0" err="1">
                <a:solidFill>
                  <a:schemeClr val="bg1"/>
                </a:solidFill>
                <a:latin typeface="+mj-ea"/>
                <a:ea typeface="+mj-ea"/>
              </a:rPr>
              <a:t>Go!Bat</a:t>
            </a:r>
            <a:endParaRPr lang="ko-KR" altLang="en-US" sz="1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48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A1166D8C-FFE7-E8F6-64BF-578C42224645}"/>
              </a:ext>
            </a:extLst>
          </p:cNvPr>
          <p:cNvSpPr/>
          <p:nvPr/>
        </p:nvSpPr>
        <p:spPr>
          <a:xfrm>
            <a:off x="2862172" y="534389"/>
            <a:ext cx="6169012" cy="5290458"/>
          </a:xfrm>
          <a:prstGeom prst="wedgeEllipseCallout">
            <a:avLst/>
          </a:prstGeom>
          <a:gradFill flip="none" rotWithShape="1">
            <a:gsLst>
              <a:gs pos="0">
                <a:srgbClr val="62F7FE">
                  <a:shade val="30000"/>
                  <a:satMod val="115000"/>
                </a:srgbClr>
              </a:gs>
              <a:gs pos="50000">
                <a:srgbClr val="62F7FE">
                  <a:shade val="67500"/>
                  <a:satMod val="115000"/>
                </a:srgbClr>
              </a:gs>
              <a:gs pos="100000">
                <a:srgbClr val="62F7F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62F7F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+mj-lt"/>
            </a:endParaRPr>
          </a:p>
        </p:txBody>
      </p:sp>
      <p:pic>
        <p:nvPicPr>
          <p:cNvPr id="3" name="그림 2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999EAAA6-F8E5-F726-0D3D-2731D9F6D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41" y="91150"/>
            <a:ext cx="9102117" cy="66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0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2541B0E-3FCA-A537-6C8B-02F8A5BEA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0" b="24948"/>
          <a:stretch/>
        </p:blipFill>
        <p:spPr>
          <a:xfrm>
            <a:off x="2942309" y="2107322"/>
            <a:ext cx="5549514" cy="2186940"/>
          </a:xfrm>
          <a:prstGeom prst="rect">
            <a:avLst/>
          </a:prstGeom>
          <a:blipFill>
            <a:blip r:embed="rId3">
              <a:alphaModFix amt="73000"/>
            </a:blip>
            <a:stretch>
              <a:fillRect/>
            </a:stretch>
          </a:blipFill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B9D49B-CEB7-D7E4-1706-74986490AB2F}"/>
              </a:ext>
            </a:extLst>
          </p:cNvPr>
          <p:cNvSpPr/>
          <p:nvPr/>
        </p:nvSpPr>
        <p:spPr>
          <a:xfrm>
            <a:off x="4796001" y="2492379"/>
            <a:ext cx="1842129" cy="1577009"/>
          </a:xfrm>
          <a:prstGeom prst="rect">
            <a:avLst/>
          </a:prstGeom>
          <a:blipFill dpi="0" rotWithShape="1">
            <a:blip r:embed="rId3">
              <a:alphaModFix amt="96000"/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A77CA-E1EC-C648-41A3-FBFB2832BBD0}"/>
              </a:ext>
            </a:extLst>
          </p:cNvPr>
          <p:cNvSpPr txBox="1"/>
          <p:nvPr/>
        </p:nvSpPr>
        <p:spPr>
          <a:xfrm>
            <a:off x="4842723" y="2877626"/>
            <a:ext cx="193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Go!Bat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D471205-F6A2-9F31-A4D5-3C728455F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63" y="4294261"/>
            <a:ext cx="554736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2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Victor Cho</dc:creator>
  <cp:lastModifiedBy>조승민(2021150038)</cp:lastModifiedBy>
  <cp:revision>9</cp:revision>
  <dcterms:created xsi:type="dcterms:W3CDTF">2023-11-20T17:46:25Z</dcterms:created>
  <dcterms:modified xsi:type="dcterms:W3CDTF">2023-11-21T17:53:42Z</dcterms:modified>
</cp:coreProperties>
</file>