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A9F75-DFD6-D7CC-B137-E20D57911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E23758-601B-B15B-DB73-C61016993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9155AF-C9DE-B6A8-0932-0CC2A6ED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C62E-704C-4ACE-B7DB-FE8943BFC5FD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06007-9E8C-7FFD-C17E-DB7DF254E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8D524F-CD36-A439-ED6B-7F6C7786D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B8A3-D072-4D32-888D-F160EEF12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53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EB8C1-4214-09EB-E957-FA4388F0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CB9C6D-F4D0-B84D-904A-0239FB6CE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46BE49-A5A2-D4B1-32DD-CB8066D8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C62E-704C-4ACE-B7DB-FE8943BFC5FD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E98311-6631-BAB8-6B9D-D51ABDDAC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4505B-764B-F4C3-9058-E682C497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B8A3-D072-4D32-888D-F160EEF12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9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18B572-EA4A-A12D-17E7-82D6AF16D4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EA0B2C-BE50-7530-DBBA-A0CEBDE5E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36338B-7739-67FA-1DBD-EDE2BDF6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C62E-704C-4ACE-B7DB-FE8943BFC5FD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A1D961-BB97-BB07-6CAA-0C4316B2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6B1A5A-7F4A-ECE1-5587-7552F21A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B8A3-D072-4D32-888D-F160EEF12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76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37587-2B97-7E92-2D77-4A25EB7E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0DC3DC-8CE7-F8FC-974C-CD2872688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4DCC8F-6AF0-8674-4F40-564E170D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C62E-704C-4ACE-B7DB-FE8943BFC5FD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B591D3-0E75-12F4-F236-868BFBA8F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E0A05-510C-B30E-C968-774F155F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B8A3-D072-4D32-888D-F160EEF12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34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89722-AFA1-314A-0DA2-A5216100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E724B7-08FD-CA09-062A-E58EC4354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237DF-0DD1-FFA7-2354-AFC99A3E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C62E-704C-4ACE-B7DB-FE8943BFC5FD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3117D-CE18-9A10-6249-66C3E0A98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B96D1-19CC-F720-CFA3-F8849DF0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B8A3-D072-4D32-888D-F160EEF12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45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67F49-EA4A-6AC4-E8E0-E14BBE2F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EE3996-59B8-1F5D-54D8-8648EA2A1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45B06-5199-E7D2-0FE0-D3EF53DF3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05B7BD-87C5-B6C5-0969-CED16E3B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C62E-704C-4ACE-B7DB-FE8943BFC5FD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49AE45-EAD5-162F-1B9C-68B23B44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4D93AE-6E52-6CA2-60B9-BF6BB1AB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B8A3-D072-4D32-888D-F160EEF12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13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E33C4-589B-886D-42B1-A7E9FDB1F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0AC08F-0983-ACAE-EA97-E2CBDEFEE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BE4EFE-A047-4796-03D5-968537D73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86C88-7DE4-0789-284C-1F3506139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719984-3692-EAC3-ED22-B98820AB3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5182A1-150C-6C9B-367F-4DC32DF0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C62E-704C-4ACE-B7DB-FE8943BFC5FD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868F0C-1972-DB24-EC05-9F21F343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A57307-E743-B420-E0DA-D6553AC2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B8A3-D072-4D32-888D-F160EEF12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41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A8C05-43F3-270D-BD07-FCF59555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A9F69B-824A-EE6D-FE96-F9BA55D8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C62E-704C-4ACE-B7DB-FE8943BFC5FD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E307D5-76AB-EFA6-97B6-E41D2A0E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117DED-0DB1-600E-D987-861F6DA10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B8A3-D072-4D32-888D-F160EEF12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81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D0C61D-7BE7-2095-61F3-BDD52E85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C62E-704C-4ACE-B7DB-FE8943BFC5FD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06B959-7E62-5D89-4074-19B8C8AE3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33ACC9-37FF-1B4B-4F79-69D7EC96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B8A3-D072-4D32-888D-F160EEF12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65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892CE-66AA-EA52-5D59-9F3FCC5BB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EB71A8-7633-642F-4AD2-F754C86BF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73C530-2972-136D-A262-CAD74925E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5611D2-EA31-C060-43AC-39F1CDF20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C62E-704C-4ACE-B7DB-FE8943BFC5FD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F36460-0829-3525-54AE-02100553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B6DE90-6195-641D-917E-3BC0EA0E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B8A3-D072-4D32-888D-F160EEF12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90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1EE2E-D190-1C79-4EC6-E6F8C2341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35457C-2180-CBD3-B2DA-2D91E4057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10FC9D-C4ED-BA29-E1F0-D222A6161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495725-D633-A5EA-31FF-12495967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C62E-704C-4ACE-B7DB-FE8943BFC5FD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A817D2-019F-D30C-30A1-479D1BA8F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5AE21D-A86F-4F36-A994-CD6284A0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B8A3-D072-4D32-888D-F160EEF12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253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CFDA7A-65B8-B73F-1807-E7D83582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7DD92D-4EF2-6477-4648-4C431CA11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7E04A7-A1D3-E78E-E532-FB304688A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1C62E-704C-4ACE-B7DB-FE8943BFC5FD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B05317-9C59-2815-0525-0A1D1AA19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607C28-1354-0115-461F-78C5FD324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CB8A3-D072-4D32-888D-F160EEF12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4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A1166D8C-FFE7-E8F6-64BF-578C42224645}"/>
              </a:ext>
            </a:extLst>
          </p:cNvPr>
          <p:cNvSpPr/>
          <p:nvPr/>
        </p:nvSpPr>
        <p:spPr>
          <a:xfrm>
            <a:off x="2862172" y="534389"/>
            <a:ext cx="6169012" cy="5290458"/>
          </a:xfrm>
          <a:prstGeom prst="wedgeEllipseCallout">
            <a:avLst/>
          </a:prstGeom>
          <a:gradFill flip="none" rotWithShape="1">
            <a:gsLst>
              <a:gs pos="0">
                <a:srgbClr val="62F7FE">
                  <a:shade val="30000"/>
                  <a:satMod val="115000"/>
                </a:srgbClr>
              </a:gs>
              <a:gs pos="50000">
                <a:srgbClr val="62F7FE">
                  <a:shade val="67500"/>
                  <a:satMod val="115000"/>
                </a:srgbClr>
              </a:gs>
              <a:gs pos="100000">
                <a:srgbClr val="62F7F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62F7F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62BEB8-0825-6EA5-29E8-1D7ABBAB2F35}"/>
              </a:ext>
            </a:extLst>
          </p:cNvPr>
          <p:cNvSpPr txBox="1"/>
          <p:nvPr/>
        </p:nvSpPr>
        <p:spPr>
          <a:xfrm>
            <a:off x="2862172" y="1942927"/>
            <a:ext cx="69891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400" b="1" dirty="0" err="1">
                <a:solidFill>
                  <a:schemeClr val="bg1"/>
                </a:solidFill>
                <a:latin typeface="+mj-ea"/>
                <a:ea typeface="+mj-ea"/>
              </a:rPr>
              <a:t>Go!Bat</a:t>
            </a:r>
            <a:endParaRPr lang="ko-KR" altLang="en-US" sz="1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8448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A1166D8C-FFE7-E8F6-64BF-578C42224645}"/>
              </a:ext>
            </a:extLst>
          </p:cNvPr>
          <p:cNvSpPr/>
          <p:nvPr/>
        </p:nvSpPr>
        <p:spPr>
          <a:xfrm>
            <a:off x="2862172" y="534389"/>
            <a:ext cx="6169012" cy="5290458"/>
          </a:xfrm>
          <a:prstGeom prst="wedgeEllipseCallout">
            <a:avLst/>
          </a:prstGeom>
          <a:gradFill flip="none" rotWithShape="1">
            <a:gsLst>
              <a:gs pos="0">
                <a:srgbClr val="62F7FE">
                  <a:shade val="30000"/>
                  <a:satMod val="115000"/>
                </a:srgbClr>
              </a:gs>
              <a:gs pos="50000">
                <a:srgbClr val="62F7FE">
                  <a:shade val="67500"/>
                  <a:satMod val="115000"/>
                </a:srgbClr>
              </a:gs>
              <a:gs pos="100000">
                <a:srgbClr val="62F7F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62F7F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540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C2541B0E-3FCA-A537-6C8B-02F8A5BEAB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00" b="24948"/>
          <a:stretch/>
        </p:blipFill>
        <p:spPr>
          <a:xfrm>
            <a:off x="2942309" y="2107322"/>
            <a:ext cx="5549514" cy="2186940"/>
          </a:xfrm>
          <a:prstGeom prst="rect">
            <a:avLst/>
          </a:prstGeom>
          <a:blipFill>
            <a:blip r:embed="rId3">
              <a:alphaModFix amt="73000"/>
            </a:blip>
            <a:stretch>
              <a:fillRect/>
            </a:stretch>
          </a:blipFill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DB9D49B-CEB7-D7E4-1706-74986490AB2F}"/>
              </a:ext>
            </a:extLst>
          </p:cNvPr>
          <p:cNvSpPr/>
          <p:nvPr/>
        </p:nvSpPr>
        <p:spPr>
          <a:xfrm>
            <a:off x="4796001" y="2492379"/>
            <a:ext cx="1842129" cy="1577009"/>
          </a:xfrm>
          <a:prstGeom prst="rect">
            <a:avLst/>
          </a:prstGeom>
          <a:blipFill dpi="0" rotWithShape="1">
            <a:blip r:embed="rId3">
              <a:alphaModFix amt="96000"/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4A77CA-E1EC-C648-41A3-FBFB2832BBD0}"/>
              </a:ext>
            </a:extLst>
          </p:cNvPr>
          <p:cNvSpPr txBox="1"/>
          <p:nvPr/>
        </p:nvSpPr>
        <p:spPr>
          <a:xfrm>
            <a:off x="4842723" y="2877626"/>
            <a:ext cx="1938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Go!Bat</a:t>
            </a:r>
            <a:endParaRPr lang="ko-KR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D471205-F6A2-9F31-A4D5-3C728455FF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463" y="4294261"/>
            <a:ext cx="5547360" cy="218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22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</Words>
  <Application>Microsoft Office PowerPoint</Application>
  <PresentationFormat>와이드스크린</PresentationFormat>
  <Paragraphs>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Victor Cho</dc:creator>
  <cp:lastModifiedBy>Victor Cho</cp:lastModifiedBy>
  <cp:revision>8</cp:revision>
  <dcterms:created xsi:type="dcterms:W3CDTF">2023-11-20T17:46:25Z</dcterms:created>
  <dcterms:modified xsi:type="dcterms:W3CDTF">2023-11-20T18:52:50Z</dcterms:modified>
</cp:coreProperties>
</file>