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3541" y="22860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smtClean="0"/>
              <a:t>UNIVERSIDAD DOMINICANA O&amp;M </a:t>
            </a:r>
            <a:br>
              <a:rPr lang="es-419" dirty="0" smtClean="0"/>
            </a:b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/>
              <a:t/>
            </a:r>
            <a:br>
              <a:rPr lang="es-419" dirty="0"/>
            </a:br>
            <a:r>
              <a:rPr lang="es-419" dirty="0" smtClean="0"/>
              <a:t>NOMBRE </a:t>
            </a:r>
            <a:br>
              <a:rPr lang="es-419" dirty="0" smtClean="0"/>
            </a:br>
            <a:r>
              <a:rPr lang="es-419" b="1" dirty="0" smtClean="0"/>
              <a:t>Víctor Josué Polanco de Jesús </a:t>
            </a:r>
            <a:br>
              <a:rPr lang="es-419" b="1" dirty="0" smtClean="0"/>
            </a:br>
            <a:r>
              <a:rPr lang="es-419" dirty="0" smtClean="0"/>
              <a:t>17-SIIT-1-040 </a:t>
            </a:r>
            <a:br>
              <a:rPr lang="es-419" dirty="0" smtClean="0"/>
            </a:br>
            <a:r>
              <a:rPr lang="es-419" b="1" dirty="0" smtClean="0"/>
              <a:t>Luis Miguel Sánchez Amador 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19-EIIT-1-006</a:t>
            </a:r>
            <a:br>
              <a:rPr lang="es-419" dirty="0" smtClean="0"/>
            </a:br>
            <a:r>
              <a:rPr lang="es-419" b="1" dirty="0" smtClean="0"/>
              <a:t>William de Jesús Pozo </a:t>
            </a:r>
            <a:br>
              <a:rPr lang="es-419" b="1" dirty="0" smtClean="0"/>
            </a:br>
            <a:r>
              <a:rPr lang="es-419" dirty="0" smtClean="0"/>
              <a:t>17-EIIT-1-095 </a:t>
            </a:r>
            <a:r>
              <a:rPr lang="es-419" b="1" dirty="0" smtClean="0"/>
              <a:t/>
            </a:r>
            <a:br>
              <a:rPr lang="es-419" b="1" dirty="0" smtClean="0"/>
            </a:br>
            <a:r>
              <a:rPr lang="es-419" dirty="0" smtClean="0"/>
              <a:t/>
            </a:r>
            <a:br>
              <a:rPr lang="es-419" dirty="0" smtClean="0"/>
            </a:br>
            <a:endParaRPr lang="es-ES" dirty="0"/>
          </a:p>
        </p:txBody>
      </p:sp>
      <p:pic>
        <p:nvPicPr>
          <p:cNvPr id="1026" name="Picture 2" descr="Universidad Dominicana O&amp;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36815"/>
            <a:ext cx="5526741" cy="17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7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419" sz="1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V&amp;l Asociado, S.A </a:t>
            </a:r>
            <a:endParaRPr lang="es-ES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9894" y="194982"/>
            <a:ext cx="9601200" cy="1485900"/>
          </a:xfrm>
        </p:spPr>
        <p:txBody>
          <a:bodyPr/>
          <a:lstStyle/>
          <a:p>
            <a:r>
              <a:rPr lang="es-419" dirty="0" smtClean="0"/>
              <a:t>HISTORIA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9894" y="1680882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La historia de </a:t>
            </a:r>
            <a:r>
              <a:rPr lang="es-MX" sz="2800" dirty="0" smtClean="0"/>
              <a:t>V&amp;L Asociado comienza </a:t>
            </a:r>
            <a:r>
              <a:rPr lang="es-MX" sz="2800" dirty="0"/>
              <a:t>en </a:t>
            </a:r>
            <a:r>
              <a:rPr lang="es-MX" sz="2800" dirty="0" smtClean="0"/>
              <a:t>2020, </a:t>
            </a:r>
            <a:r>
              <a:rPr lang="es-MX" sz="2800" dirty="0"/>
              <a:t>en la Universidad </a:t>
            </a:r>
            <a:r>
              <a:rPr lang="es-MX" sz="2800" dirty="0" smtClean="0"/>
              <a:t>Dominicana O&amp;M con Víctor Josué Polanco, Luis Miguel Sánchez, Willy Pozo. Estudiantes de Ingeniería en Industrial.</a:t>
            </a:r>
          </a:p>
          <a:p>
            <a:pPr marL="0" indent="0" algn="just">
              <a:buNone/>
            </a:pPr>
            <a:r>
              <a:rPr lang="es-MX" sz="2800" dirty="0" smtClean="0"/>
              <a:t> 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152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317" y="301812"/>
            <a:ext cx="10502153" cy="1485900"/>
          </a:xfrm>
        </p:spPr>
        <p:txBody>
          <a:bodyPr>
            <a:normAutofit fontScale="90000"/>
          </a:bodyPr>
          <a:lstStyle/>
          <a:p>
            <a:r>
              <a:rPr lang="es-ES" sz="7200" dirty="0" smtClean="0"/>
              <a:t>Misión						</a:t>
            </a:r>
            <a:r>
              <a:rPr lang="es-ES" sz="7200" dirty="0" smtClean="0"/>
              <a:t>    Visión </a:t>
            </a:r>
            <a:endParaRPr lang="es-ES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0" y="2070100"/>
            <a:ext cx="5130800" cy="4318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3600" dirty="0" smtClean="0"/>
              <a:t>Convertirnos </a:t>
            </a:r>
            <a:r>
              <a:rPr lang="es-MX" sz="3600" dirty="0"/>
              <a:t>en una de las compañías de tecnología personal más grandes del </a:t>
            </a:r>
            <a:r>
              <a:rPr lang="es-MX" sz="3600" dirty="0" smtClean="0"/>
              <a:t>mundo</a:t>
            </a:r>
            <a:r>
              <a:rPr lang="es-MX" sz="3600" dirty="0"/>
              <a:t> </a:t>
            </a:r>
            <a:r>
              <a:rPr lang="es-MX" sz="3600" dirty="0" smtClean="0"/>
              <a:t>y pretendemos ser un referente en el mercado nacional y abarcaremos todos los servicios que ofrecemos actualmente. </a:t>
            </a:r>
            <a:endParaRPr lang="es-MX" sz="3600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219200" y="2070100"/>
            <a:ext cx="5130800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s-MX" sz="3600" dirty="0" smtClean="0"/>
              <a:t>Es ofrecer una solución global a empresa profesionales, administraciones y usuario particulares a todo territorio nacional e internacional.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1681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6600" dirty="0" smtClean="0"/>
              <a:t>Valores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3341" y="1996888"/>
            <a:ext cx="9601200" cy="3581400"/>
          </a:xfrm>
        </p:spPr>
        <p:txBody>
          <a:bodyPr>
            <a:normAutofit fontScale="77500" lnSpcReduction="20000"/>
          </a:bodyPr>
          <a:lstStyle/>
          <a:p>
            <a:r>
              <a:rPr lang="es-MX" sz="3200" dirty="0" smtClean="0"/>
              <a:t>Responsabilidad</a:t>
            </a:r>
            <a:endParaRPr lang="es-MX" sz="3200" dirty="0"/>
          </a:p>
          <a:p>
            <a:r>
              <a:rPr lang="es-MX" sz="3200" dirty="0" smtClean="0"/>
              <a:t>Integridad </a:t>
            </a:r>
            <a:endParaRPr lang="es-MX" sz="3200" dirty="0"/>
          </a:p>
          <a:p>
            <a:r>
              <a:rPr lang="es-MX" sz="3200" dirty="0"/>
              <a:t>Disponibilidad al </a:t>
            </a:r>
            <a:r>
              <a:rPr lang="es-MX" sz="3200" dirty="0" smtClean="0"/>
              <a:t>cambio</a:t>
            </a:r>
            <a:endParaRPr lang="es-MX" sz="3200" dirty="0"/>
          </a:p>
          <a:p>
            <a:r>
              <a:rPr lang="es-MX" sz="3200" dirty="0" smtClean="0"/>
              <a:t>Pasión</a:t>
            </a:r>
            <a:endParaRPr lang="es-MX" sz="3200" dirty="0"/>
          </a:p>
          <a:p>
            <a:r>
              <a:rPr lang="es-MX" sz="3200" dirty="0" smtClean="0"/>
              <a:t>Transformación</a:t>
            </a:r>
          </a:p>
          <a:p>
            <a:r>
              <a:rPr lang="es-MX" sz="3200" dirty="0" smtClean="0"/>
              <a:t>Comunicación</a:t>
            </a:r>
          </a:p>
          <a:p>
            <a:r>
              <a:rPr lang="es-MX" sz="3200" dirty="0" smtClean="0"/>
              <a:t>Colaboración </a:t>
            </a:r>
          </a:p>
          <a:p>
            <a:r>
              <a:rPr lang="es-MX" sz="3200" dirty="0" smtClean="0"/>
              <a:t>Servicios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0116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Publico objetivo: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 negocios de ventas de artículos.</a:t>
            </a:r>
          </a:p>
          <a:p>
            <a:r>
              <a:rPr lang="es-419" dirty="0" smtClean="0"/>
              <a:t>A personal de contabilidad</a:t>
            </a:r>
          </a:p>
          <a:p>
            <a:r>
              <a:rPr lang="es-419" dirty="0" smtClean="0"/>
              <a:t>Asociaciones de ahorros y prestamos.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0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Plan de marketing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La venta será virtual, atravez de redes sociales y plataformas de ventas.</a:t>
            </a:r>
          </a:p>
          <a:p>
            <a:r>
              <a:rPr lang="es-419" dirty="0" smtClean="0"/>
              <a:t>costos: será un accesible para todo publico, el precio será de 75 </a:t>
            </a:r>
            <a:r>
              <a:rPr lang="es-419" dirty="0" smtClean="0"/>
              <a:t>dólar.</a:t>
            </a:r>
            <a:endParaRPr lang="es-419" dirty="0" smtClean="0"/>
          </a:p>
          <a:p>
            <a:r>
              <a:rPr lang="es-419" dirty="0" smtClean="0"/>
              <a:t>Conclusión: este software será de mucha ayuda para su empresa ya que contara un software que le hará mas fácil los cálculos matemáticos </a:t>
            </a:r>
            <a:endParaRPr lang="es-419" dirty="0" smtClean="0"/>
          </a:p>
          <a:p>
            <a:r>
              <a:rPr lang="es-419" dirty="0" smtClean="0"/>
              <a:t>Tambien tiene cobertura en dispositivo Android y IOS.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734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6000" dirty="0" smtClean="0"/>
              <a:t>Ventajas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Ahorro </a:t>
            </a:r>
          </a:p>
          <a:p>
            <a:r>
              <a:rPr lang="es-419" dirty="0" smtClean="0"/>
              <a:t>Mejora de la gestión del negocio </a:t>
            </a:r>
          </a:p>
          <a:p>
            <a:r>
              <a:rPr lang="es-419" dirty="0" smtClean="0"/>
              <a:t>Simplificación </a:t>
            </a:r>
          </a:p>
          <a:p>
            <a:r>
              <a:rPr lang="es-419" dirty="0" smtClean="0"/>
              <a:t>Disponibilidad </a:t>
            </a:r>
          </a:p>
          <a:p>
            <a:r>
              <a:rPr lang="es-419" dirty="0" smtClean="0"/>
              <a:t>Seguridad </a:t>
            </a:r>
          </a:p>
        </p:txBody>
      </p:sp>
    </p:spTree>
    <p:extLst>
      <p:ext uri="{BB962C8B-B14F-4D97-AF65-F5344CB8AC3E}">
        <p14:creationId xmlns:p14="http://schemas.microsoft.com/office/powerpoint/2010/main" val="275132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256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85</TotalTime>
  <Words>201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Times New Roman</vt:lpstr>
      <vt:lpstr>Crop</vt:lpstr>
      <vt:lpstr>UNIVERSIDAD DOMINICANA O&amp;M    NOMBRE  Víctor Josué Polanco de Jesús  17-SIIT-1-040  Luis Miguel Sánchez Amador  19-EIIT-1-006 William de Jesús Pozo  17-EIIT-1-095   </vt:lpstr>
      <vt:lpstr>V&amp;l Asociado, S.A </vt:lpstr>
      <vt:lpstr>HISTORIA </vt:lpstr>
      <vt:lpstr>Misión          Visión </vt:lpstr>
      <vt:lpstr>Valores </vt:lpstr>
      <vt:lpstr>Publico objetivo:</vt:lpstr>
      <vt:lpstr>Plan de marketing</vt:lpstr>
      <vt:lpstr>Ventajas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V&amp;l Asociado, S.A</dc:title>
  <dc:creator>Harold Gamalier</dc:creator>
  <cp:lastModifiedBy>Harold Gamalier</cp:lastModifiedBy>
  <cp:revision>11</cp:revision>
  <dcterms:created xsi:type="dcterms:W3CDTF">2020-03-25T15:31:48Z</dcterms:created>
  <dcterms:modified xsi:type="dcterms:W3CDTF">2020-04-09T15:22:18Z</dcterms:modified>
</cp:coreProperties>
</file>