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F494-CE68-4B09-ACA2-8169C13BE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69ED7-E55B-406C-9FC5-AB7346515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414EC-8284-44F6-8AD4-AE0CC8DD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2250-CF60-4664-8DD9-BCF4466683F5}" type="datetimeFigureOut">
              <a:rPr lang="fr-BE" smtClean="0"/>
              <a:t>27-11-24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F488B-0BA7-484E-BCB2-901E34E2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467F7-2326-44BF-BD04-687E0F30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B59B-A1B6-43A3-A216-6BF861D5C5A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791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0413-7FC3-49BD-B8A6-DF2C347E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0C69D-CD96-4B7B-A6DA-230E3E66A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99453-3F3F-4A23-B445-C915A818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2250-CF60-4664-8DD9-BCF4466683F5}" type="datetimeFigureOut">
              <a:rPr lang="fr-BE" smtClean="0"/>
              <a:t>27-11-24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A30C4-948F-4E14-813F-0A85F301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656E3-8808-40EC-85E0-439E40D0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B59B-A1B6-43A3-A216-6BF861D5C5A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228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A221C-B5D5-48E8-A992-620D1B395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6EF5D-7B66-4870-AD7D-FF4B60D95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B5058-0C26-46B3-8C91-36B57BE2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2250-CF60-4664-8DD9-BCF4466683F5}" type="datetimeFigureOut">
              <a:rPr lang="fr-BE" smtClean="0"/>
              <a:t>27-11-24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72DD1-A2ED-4348-811F-9C301C4F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EA208-C5A7-4277-9EB9-D545A3AC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B59B-A1B6-43A3-A216-6BF861D5C5A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728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70E5-5E52-4C83-873D-77940A91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39E5B-8B49-4DA9-9DFA-31C6882B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A242F-56A7-42E6-88DC-6E5740D2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2250-CF60-4664-8DD9-BCF4466683F5}" type="datetimeFigureOut">
              <a:rPr lang="fr-BE" smtClean="0"/>
              <a:t>27-11-24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8A76-8D93-476F-BE2F-68A09DBA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7355C-7A45-4214-BF6D-53BE6999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B59B-A1B6-43A3-A216-6BF861D5C5A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200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5BFF-33DC-4D52-BFE4-B321F70E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46DD4-67D4-4F87-9178-123F56ECC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7F2F6-21C8-42B7-8868-9FE31047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2250-CF60-4664-8DD9-BCF4466683F5}" type="datetimeFigureOut">
              <a:rPr lang="fr-BE" smtClean="0"/>
              <a:t>27-11-24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E9FB6-CAAE-403B-954C-59A55071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6D20C-33CF-47E0-A5EF-034D9F15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B59B-A1B6-43A3-A216-6BF861D5C5A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51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6CC4-1989-415E-992D-A766629B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3427-971E-42B5-A6AC-57235657E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F5947-DB69-425A-906B-96180FAF7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5966B-640C-4A17-BAE7-C6FA13F5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2250-CF60-4664-8DD9-BCF4466683F5}" type="datetimeFigureOut">
              <a:rPr lang="fr-BE" smtClean="0"/>
              <a:t>27-11-24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753F1-AAE0-4313-ACB4-B4FE5FFE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130EC-20F4-4C2E-B643-76197ACA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B59B-A1B6-43A3-A216-6BF861D5C5A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32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A205-C67B-498F-AE43-D39D8BF8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3F48E-3C02-415A-B7D4-1C225861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6E83E-2F06-48CF-88FC-8D6AB532A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122FB-1810-4431-8FAC-6D3B90BC9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C01CE-25FA-4930-BF59-58231A030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0489E-C538-4B12-A035-7CAD002E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2250-CF60-4664-8DD9-BCF4466683F5}" type="datetimeFigureOut">
              <a:rPr lang="fr-BE" smtClean="0"/>
              <a:t>27-11-24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419E2-000A-4343-AB86-543D0F01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43709-9A6E-4BC6-85DC-642923A2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B59B-A1B6-43A3-A216-6BF861D5C5A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284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E9AC-AC24-414F-9B24-40DCE695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D9351-9CAB-4B5B-AD40-F1AE1B58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2250-CF60-4664-8DD9-BCF4466683F5}" type="datetimeFigureOut">
              <a:rPr lang="fr-BE" smtClean="0"/>
              <a:t>27-11-24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915D0-A0E7-47F4-B38A-D5E35AC2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BB06B-C63C-40B3-A6B8-7A88FB0D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B59B-A1B6-43A3-A216-6BF861D5C5A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907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08206-429D-47CB-976A-E7B69F87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2250-CF60-4664-8DD9-BCF4466683F5}" type="datetimeFigureOut">
              <a:rPr lang="fr-BE" smtClean="0"/>
              <a:t>27-11-24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94CCA-3ABA-4427-B002-DDC7235D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7BEC9-F270-498C-9A6D-B9865BFE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B59B-A1B6-43A3-A216-6BF861D5C5A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3714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EEF5-272A-4B26-883D-683C1655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58267-ED4F-4DB5-91DB-38AC93110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3C403-4345-4C0A-A852-CA4B2F84E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18061-E73F-4D50-8662-796E61B4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2250-CF60-4664-8DD9-BCF4466683F5}" type="datetimeFigureOut">
              <a:rPr lang="fr-BE" smtClean="0"/>
              <a:t>27-11-24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EF976-BA43-4237-8132-6FF54572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69158-BDB7-4651-81F1-6DC300ED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B59B-A1B6-43A3-A216-6BF861D5C5A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004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4F35-D6C5-4485-8C33-93E724A8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4A290-DCB5-45E9-B96A-04A1C1ABE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2F432-EE2A-4F08-86BD-81DCDD439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3CDF8-5DA4-4359-8D33-7EDA5D0F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2250-CF60-4664-8DD9-BCF4466683F5}" type="datetimeFigureOut">
              <a:rPr lang="fr-BE" smtClean="0"/>
              <a:t>27-11-24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636CF-F36C-4D51-88A8-82955630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79295-D46F-40E3-A79E-3DE51202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B59B-A1B6-43A3-A216-6BF861D5C5A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721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E85E2-973B-4472-AACF-FE0A3738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45FC1-C219-4BFD-93CA-9EC5FDD06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70034-3802-4568-B62A-5DB62FC44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82250-CF60-4664-8DD9-BCF4466683F5}" type="datetimeFigureOut">
              <a:rPr lang="fr-BE" smtClean="0"/>
              <a:t>27-11-24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E01B0-EC46-48BE-9014-EC5EDBC47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3E6EA-A9C9-4C27-A640-686A3A139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B59B-A1B6-43A3-A216-6BF861D5C5A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18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5781-2FD3-4854-AEE3-294D2CC83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2-Contact Sweeps</a:t>
            </a:r>
            <a:endParaRPr lang="fr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B781E-F2D4-4869-9AC4-A02C6FE8E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 K, Sample TBG02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7828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1D0F-0092-446D-AD27-5C20E5CA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Sweep parameters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7053-2340-464B-8FE0-B83C6AC3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Sweep from -2V to 2V on the local graphite BG</a:t>
            </a:r>
          </a:p>
          <a:p>
            <a:r>
              <a:rPr lang="en-US" dirty="0"/>
              <a:t>Dt = 5s</a:t>
            </a:r>
          </a:p>
          <a:p>
            <a:r>
              <a:rPr lang="en-US" dirty="0"/>
              <a:t>Demodulator TC = Dt/3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0669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FC8-8CB0-4487-B10D-7DA4C536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 24-11</a:t>
            </a:r>
            <a:endParaRPr lang="fr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86FFB7-F441-44C0-838B-EEA92AD3A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6" y="1718678"/>
            <a:ext cx="5492992" cy="4401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6079F3-D2DA-4A54-A532-8607E5B45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318" y="1690688"/>
            <a:ext cx="5601482" cy="4401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54B96-BF01-4104-8576-3686CDCF5A64}"/>
              </a:ext>
            </a:extLst>
          </p:cNvPr>
          <p:cNvSpPr txBox="1"/>
          <p:nvPr/>
        </p:nvSpPr>
        <p:spPr>
          <a:xfrm>
            <a:off x="1468073" y="6400800"/>
            <a:ext cx="402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C49D7-32D8-4653-8E40-E5EFCD64B268}"/>
              </a:ext>
            </a:extLst>
          </p:cNvPr>
          <p:cNvSpPr txBox="1"/>
          <p:nvPr/>
        </p:nvSpPr>
        <p:spPr>
          <a:xfrm>
            <a:off x="7641887" y="5167312"/>
            <a:ext cx="24244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doping : + 30 V</a:t>
            </a:r>
            <a:endParaRPr lang="fr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4FF13-AA93-4A3B-BD08-39D40B788981}"/>
              </a:ext>
            </a:extLst>
          </p:cNvPr>
          <p:cNvSpPr txBox="1"/>
          <p:nvPr/>
        </p:nvSpPr>
        <p:spPr>
          <a:xfrm>
            <a:off x="2337372" y="5167312"/>
            <a:ext cx="191577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contact doping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8062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FC8-8CB0-4487-B10D-7DA4C536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 24-11</a:t>
            </a:r>
            <a:endParaRPr lang="fr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1DE4D-C157-4C6C-A1D5-6CDE0D76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7" y="1492316"/>
            <a:ext cx="5639587" cy="4477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F5544-4048-41D4-BA5B-2ADC2A3B6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39948"/>
            <a:ext cx="5544324" cy="4429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099665-F33F-4B98-AA75-01D44E37F905}"/>
              </a:ext>
            </a:extLst>
          </p:cNvPr>
          <p:cNvSpPr txBox="1"/>
          <p:nvPr/>
        </p:nvSpPr>
        <p:spPr>
          <a:xfrm>
            <a:off x="2133715" y="4996352"/>
            <a:ext cx="24244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doping : + 30 V</a:t>
            </a:r>
            <a:endParaRPr lang="fr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A778C-C67A-4A19-9602-037B3621DC7C}"/>
              </a:ext>
            </a:extLst>
          </p:cNvPr>
          <p:cNvSpPr txBox="1"/>
          <p:nvPr/>
        </p:nvSpPr>
        <p:spPr>
          <a:xfrm>
            <a:off x="7921805" y="4996352"/>
            <a:ext cx="24244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doping : + 30 V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6251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22F812-A3C8-4070-B9CC-30CEB2227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52" y="1834907"/>
            <a:ext cx="5572903" cy="440116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1C13518-136B-4C1D-AF4C-35D79A28786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Contacts 24-12</a:t>
            </a:r>
            <a:endParaRPr lang="fr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99C82-8872-4C74-9702-00DDA7C8348A}"/>
              </a:ext>
            </a:extLst>
          </p:cNvPr>
          <p:cNvSpPr txBox="1"/>
          <p:nvPr/>
        </p:nvSpPr>
        <p:spPr>
          <a:xfrm>
            <a:off x="2702883" y="5136312"/>
            <a:ext cx="24244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doping : + 30 V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5842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58EE69-1557-4EED-AB17-6493EE93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4" y="1685925"/>
            <a:ext cx="5572903" cy="43916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4F545D-B274-4043-BE56-DEC999DD3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5451"/>
            <a:ext cx="5496692" cy="4382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C67FC8-8CB0-4487-B10D-7DA4C536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 24-12</a:t>
            </a:r>
            <a:endParaRPr lang="fr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99665-F33F-4B98-AA75-01D44E37F905}"/>
              </a:ext>
            </a:extLst>
          </p:cNvPr>
          <p:cNvSpPr txBox="1"/>
          <p:nvPr/>
        </p:nvSpPr>
        <p:spPr>
          <a:xfrm>
            <a:off x="2966394" y="4996352"/>
            <a:ext cx="24244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doping : + 30 V</a:t>
            </a:r>
            <a:endParaRPr lang="fr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A778C-C67A-4A19-9602-037B3621DC7C}"/>
              </a:ext>
            </a:extLst>
          </p:cNvPr>
          <p:cNvSpPr txBox="1"/>
          <p:nvPr/>
        </p:nvSpPr>
        <p:spPr>
          <a:xfrm>
            <a:off x="7110042" y="4996352"/>
            <a:ext cx="24244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doping : + 30 V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12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E59A07-CD9A-49D8-991F-CD0AC353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12" y="1690688"/>
            <a:ext cx="5601482" cy="442974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1C13518-136B-4C1D-AF4C-35D79A28786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Contacts 24-21</a:t>
            </a:r>
            <a:endParaRPr lang="fr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99C82-8872-4C74-9702-00DDA7C8348A}"/>
              </a:ext>
            </a:extLst>
          </p:cNvPr>
          <p:cNvSpPr txBox="1"/>
          <p:nvPr/>
        </p:nvSpPr>
        <p:spPr>
          <a:xfrm>
            <a:off x="2702883" y="5136312"/>
            <a:ext cx="24244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doping : + 30 V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6342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0849EF-9F0F-401C-92B0-EEC092AAF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8053"/>
            <a:ext cx="5658640" cy="44392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655BE8-8BC4-4B2D-A814-772810A4F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6" y="1539948"/>
            <a:ext cx="5630061" cy="4477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C67FC8-8CB0-4487-B10D-7DA4C536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 24-21</a:t>
            </a:r>
            <a:endParaRPr lang="fr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99665-F33F-4B98-AA75-01D44E37F905}"/>
              </a:ext>
            </a:extLst>
          </p:cNvPr>
          <p:cNvSpPr txBox="1"/>
          <p:nvPr/>
        </p:nvSpPr>
        <p:spPr>
          <a:xfrm>
            <a:off x="2133715" y="4996352"/>
            <a:ext cx="24244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doping : + 30 V</a:t>
            </a:r>
            <a:endParaRPr lang="fr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A778C-C67A-4A19-9602-037B3621DC7C}"/>
              </a:ext>
            </a:extLst>
          </p:cNvPr>
          <p:cNvSpPr txBox="1"/>
          <p:nvPr/>
        </p:nvSpPr>
        <p:spPr>
          <a:xfrm>
            <a:off x="7921805" y="4996352"/>
            <a:ext cx="24244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doping : + 30 V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0403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98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2-Contact Sweeps</vt:lpstr>
      <vt:lpstr>Sweep parameters</vt:lpstr>
      <vt:lpstr>Contacts 24-11</vt:lpstr>
      <vt:lpstr>Contacts 24-11</vt:lpstr>
      <vt:lpstr>PowerPoint Presentation</vt:lpstr>
      <vt:lpstr>Contacts 24-12</vt:lpstr>
      <vt:lpstr>PowerPoint Presentation</vt:lpstr>
      <vt:lpstr>Contacts 24-21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2-Contact Sweeps</dc:title>
  <dc:creator>Nicolas Moreau</dc:creator>
  <cp:lastModifiedBy>Nicolas Moreau</cp:lastModifiedBy>
  <cp:revision>5</cp:revision>
  <dcterms:created xsi:type="dcterms:W3CDTF">2024-11-27T15:18:29Z</dcterms:created>
  <dcterms:modified xsi:type="dcterms:W3CDTF">2024-11-28T12:27:07Z</dcterms:modified>
</cp:coreProperties>
</file>