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C484-7CCF-4D4E-8E13-9B819C8CC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EF709-19A8-4944-9B48-D15FB4813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A5A2E-97B2-44D6-B172-12BCAB35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39B0-35FB-45C1-B081-BD439F30253A}" type="datetimeFigureOut">
              <a:rPr lang="fr-BE" smtClean="0"/>
              <a:t>15-11-24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61155-8A87-4825-9B4E-11908087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7EC25-BFA8-42F9-AC14-72D1C59B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9283-76A8-4A2A-9747-61A80D0180C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081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2898-D375-4978-8B3A-CA9FFA50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DD8C0-FBC6-4DE7-9C5A-A7F99F530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6A854-570C-4AB0-ADF7-6F6F06D8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39B0-35FB-45C1-B081-BD439F30253A}" type="datetimeFigureOut">
              <a:rPr lang="fr-BE" smtClean="0"/>
              <a:t>15-11-24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99A99-9CAE-401A-8AD3-ED94FDA2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2CA6-4B5C-49AC-BD07-B5001512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9283-76A8-4A2A-9747-61A80D0180C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66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EED4C-ED70-4BD4-8A35-10FB1A087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672AA-716A-4C04-A651-AD761F210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14294-D9C9-4E9D-A460-D69B3F79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39B0-35FB-45C1-B081-BD439F30253A}" type="datetimeFigureOut">
              <a:rPr lang="fr-BE" smtClean="0"/>
              <a:t>15-11-24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CD165-B4D5-4884-AAB6-2DC920F1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E9DF-52CC-4022-80AB-2A567F58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9283-76A8-4A2A-9747-61A80D0180C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746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AF76-B53A-4540-9FE2-3DB9A78F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BFB8D-90B9-445F-B34F-B80512209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5488-EFE6-41D7-B338-537DAA94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39B0-35FB-45C1-B081-BD439F30253A}" type="datetimeFigureOut">
              <a:rPr lang="fr-BE" smtClean="0"/>
              <a:t>15-11-24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A3C5-D85A-4628-AB6C-C0895911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B5FDA-2ED9-4265-BBBA-6E98A1DD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9283-76A8-4A2A-9747-61A80D0180C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940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9231-8843-48A3-8CB3-B4E6342C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6EE66-CB2C-48CF-8869-2E5A20724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F547F-7106-45F4-B980-39D1E041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39B0-35FB-45C1-B081-BD439F30253A}" type="datetimeFigureOut">
              <a:rPr lang="fr-BE" smtClean="0"/>
              <a:t>15-11-24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4BF8F-E35F-45E6-8C70-AB1DFDDF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25DC-C7F8-4DE1-9990-21A7D725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9283-76A8-4A2A-9747-61A80D0180C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315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D408-4CF4-492F-AF84-74DE7465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6A558-62B6-46D1-A9C7-49675170D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35426-5E0A-49F1-8C55-F06F1BA34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177D9-C7C1-452E-9189-AF23692D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39B0-35FB-45C1-B081-BD439F30253A}" type="datetimeFigureOut">
              <a:rPr lang="fr-BE" smtClean="0"/>
              <a:t>15-11-24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DA2CF-5B74-4D5D-99A6-7024313F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CE0C5-54E8-4A4D-817D-DEC080A7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9283-76A8-4A2A-9747-61A80D0180C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1161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9796-04A7-47C7-8349-079EF867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A3840-0B5D-4B60-A6E8-19BC089ED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6710-3F29-4A28-85E1-6C7E8B060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8BC90-F095-4A6B-ABC9-FE6B4D055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4A67A-7DC1-4B91-9A57-2E9234E70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F8D0D-887E-43CB-A50D-23E1D0BF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39B0-35FB-45C1-B081-BD439F30253A}" type="datetimeFigureOut">
              <a:rPr lang="fr-BE" smtClean="0"/>
              <a:t>15-11-24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7F704-486C-46A4-89A7-65B0DBD3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C1C73-1BE9-4516-BD6B-4F1D4EC4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9283-76A8-4A2A-9747-61A80D0180C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372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E6C2-6F59-4545-A61D-E6F592EC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D69C3-A93C-4830-94E8-EE7D4907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39B0-35FB-45C1-B081-BD439F30253A}" type="datetimeFigureOut">
              <a:rPr lang="fr-BE" smtClean="0"/>
              <a:t>15-11-24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4BB84-F9CA-4D0B-A2B2-FBA44AE9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88992-C375-4193-BBAD-9BD3ED2E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9283-76A8-4A2A-9747-61A80D0180C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02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7A9D1-7447-4F4B-8520-89A4FC91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39B0-35FB-45C1-B081-BD439F30253A}" type="datetimeFigureOut">
              <a:rPr lang="fr-BE" smtClean="0"/>
              <a:t>15-11-24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F286F-7E32-4FCF-87E9-D978DAFA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23337-66D1-4BB4-A68B-4E1B14B7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9283-76A8-4A2A-9747-61A80D0180C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698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2A45-47D2-4D74-9BFD-9133401D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92F0-8436-4D7B-BAC1-44A27AAB2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5DCE3-7219-4139-BADA-084613D61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2DA4C-5386-428A-86B3-01CE7851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39B0-35FB-45C1-B081-BD439F30253A}" type="datetimeFigureOut">
              <a:rPr lang="fr-BE" smtClean="0"/>
              <a:t>15-11-24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EF7A2-8A87-4425-B0EB-4CC643C3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1AFD9-09FD-4B63-A28A-18706EF8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9283-76A8-4A2A-9747-61A80D0180C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634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94E9-2843-4803-8478-0CAF18A5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98736-D7FE-4A61-AC9D-B73BFF345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E65D2-6D57-4AC4-A3FD-BCB913E0A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7DBFC-A256-401C-8281-8D701A49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39B0-35FB-45C1-B081-BD439F30253A}" type="datetimeFigureOut">
              <a:rPr lang="fr-BE" smtClean="0"/>
              <a:t>15-11-24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2EDCC-BCEC-443F-BCD6-EB101FE5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28DE0-19B1-4557-AB92-A63A3AA6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9283-76A8-4A2A-9747-61A80D0180C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2815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BE430-4E04-4D6C-9A95-6F8CC32E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CF68-E053-44B5-AD5F-29949FF8F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3680F-55B3-449E-B2BA-E4B88471B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339B0-35FB-45C1-B081-BD439F30253A}" type="datetimeFigureOut">
              <a:rPr lang="fr-BE" smtClean="0"/>
              <a:t>15-11-24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91DFF-8926-46D7-B585-B37A6CA05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3A21-F7B7-4009-AEF2-BBD4A9F84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9283-76A8-4A2A-9747-61A80D0180C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2673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79F4-6A38-45D6-99CB-576442497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11D9A-6321-46F2-B257-A580EBD18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701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CD9E22-58BE-4D1C-8A0C-A50FF4865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96" y="1719743"/>
            <a:ext cx="4566647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CB5F90-EC03-4375-9619-5DD210E75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13" y="1719743"/>
            <a:ext cx="4588042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27190A-64BB-4935-A7C7-60501F25339C}"/>
              </a:ext>
            </a:extLst>
          </p:cNvPr>
          <p:cNvSpPr txBox="1"/>
          <p:nvPr/>
        </p:nvSpPr>
        <p:spPr>
          <a:xfrm>
            <a:off x="5389745" y="3661983"/>
            <a:ext cx="2021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-48X</a:t>
            </a:r>
          </a:p>
          <a:p>
            <a:r>
              <a:rPr lang="en-US" dirty="0"/>
              <a:t>+12Y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008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E724-9E5C-4E46-95B4-A2040F64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6BFAE-6929-4DB6-8F80-147B60FF5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1132"/>
            <a:ext cx="4724861" cy="4691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4ECD5B-221F-4659-B5D1-52E33CC75785}"/>
              </a:ext>
            </a:extLst>
          </p:cNvPr>
          <p:cNvSpPr txBox="1"/>
          <p:nvPr/>
        </p:nvSpPr>
        <p:spPr>
          <a:xfrm>
            <a:off x="5655129" y="3961902"/>
            <a:ext cx="70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-4Y</a:t>
            </a:r>
            <a:endParaRPr lang="fr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3652A7-E1A1-4492-A3DC-9F9E3A3DF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881" y="1801132"/>
            <a:ext cx="4723790" cy="46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0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E55A-3530-4A72-9A49-DF188AA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31204-63E3-49C0-B602-7BD78526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8218"/>
            <a:ext cx="4723790" cy="46908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F8549F-9F2B-40A6-A0B1-2D96ED5017CD}"/>
              </a:ext>
            </a:extLst>
          </p:cNvPr>
          <p:cNvSpPr txBox="1"/>
          <p:nvPr/>
        </p:nvSpPr>
        <p:spPr>
          <a:xfrm>
            <a:off x="5655129" y="3961902"/>
            <a:ext cx="70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+16X</a:t>
            </a:r>
            <a:endParaRPr lang="fr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3B4AD-B417-4487-89D7-73E9A2044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839" y="1888218"/>
            <a:ext cx="4685379" cy="46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1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E55A-3530-4A72-9A49-DF188AA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8549F-9F2B-40A6-A0B1-2D96ED5017CD}"/>
              </a:ext>
            </a:extLst>
          </p:cNvPr>
          <p:cNvSpPr txBox="1"/>
          <p:nvPr/>
        </p:nvSpPr>
        <p:spPr>
          <a:xfrm>
            <a:off x="5655129" y="3961902"/>
            <a:ext cx="70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-16X</a:t>
            </a:r>
          </a:p>
          <a:p>
            <a:r>
              <a:rPr lang="en-US" dirty="0"/>
              <a:t>+12Y</a:t>
            </a:r>
            <a:endParaRPr lang="fr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3B4AD-B417-4487-89D7-73E9A2044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5" y="1802003"/>
            <a:ext cx="4685379" cy="46908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8E05C-226E-4AF5-BA60-839ED67E4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926" y="1802004"/>
            <a:ext cx="4685353" cy="46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4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E8E05C-226E-4AF5-BA60-839ED67E4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51" y="1802003"/>
            <a:ext cx="4685353" cy="46908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34E55A-3530-4A72-9A49-DF188AA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8549F-9F2B-40A6-A0B1-2D96ED5017CD}"/>
              </a:ext>
            </a:extLst>
          </p:cNvPr>
          <p:cNvSpPr txBox="1"/>
          <p:nvPr/>
        </p:nvSpPr>
        <p:spPr>
          <a:xfrm>
            <a:off x="5655129" y="3961902"/>
            <a:ext cx="70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-48X</a:t>
            </a:r>
          </a:p>
          <a:p>
            <a:r>
              <a:rPr lang="en-US" dirty="0"/>
              <a:t>+12Y</a:t>
            </a:r>
            <a:endParaRPr lang="fr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783E1-B7ED-4910-BEDF-9DB87731D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926" y="1802003"/>
            <a:ext cx="4641320" cy="46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5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E8E05C-226E-4AF5-BA60-839ED67E4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51" y="1802003"/>
            <a:ext cx="4685353" cy="46908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34E55A-3530-4A72-9A49-DF188AA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8549F-9F2B-40A6-A0B1-2D96ED5017CD}"/>
              </a:ext>
            </a:extLst>
          </p:cNvPr>
          <p:cNvSpPr txBox="1"/>
          <p:nvPr/>
        </p:nvSpPr>
        <p:spPr>
          <a:xfrm>
            <a:off x="5655129" y="3961902"/>
            <a:ext cx="70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-48X</a:t>
            </a:r>
          </a:p>
          <a:p>
            <a:r>
              <a:rPr lang="en-US" dirty="0"/>
              <a:t>+12Y</a:t>
            </a:r>
            <a:endParaRPr lang="fr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783E1-B7ED-4910-BEDF-9DB87731D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926" y="1802003"/>
            <a:ext cx="4641320" cy="46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5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2E72-32DE-453E-87C8-984A2375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CBCC3-E3CA-471F-B561-DEFCEE25A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0875"/>
            <a:ext cx="4625915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83E42-8D34-46E4-A26F-F82BC77B1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887" y="1920875"/>
            <a:ext cx="4582758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3816FE-9EE1-45F9-AE4E-F540D69DF800}"/>
              </a:ext>
            </a:extLst>
          </p:cNvPr>
          <p:cNvSpPr txBox="1"/>
          <p:nvPr/>
        </p:nvSpPr>
        <p:spPr>
          <a:xfrm>
            <a:off x="5662569" y="3758268"/>
            <a:ext cx="8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-100X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9331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C6C235-B3B9-4EDC-9B1D-F2346D99E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02" y="1509814"/>
            <a:ext cx="4582758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E1CF25-E4B1-4119-AAF0-F16DC4207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215" y="1585519"/>
            <a:ext cx="4572000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D42E24-C63C-44A3-A2A5-7D50264FBE4C}"/>
              </a:ext>
            </a:extLst>
          </p:cNvPr>
          <p:cNvSpPr txBox="1"/>
          <p:nvPr/>
        </p:nvSpPr>
        <p:spPr>
          <a:xfrm>
            <a:off x="5486400" y="3338818"/>
            <a:ext cx="1031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-12X</a:t>
            </a:r>
          </a:p>
          <a:p>
            <a:r>
              <a:rPr lang="en-US" dirty="0"/>
              <a:t>+12Y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89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800CCC-AE4F-4A48-8681-F8DAEDA02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983" y="1459685"/>
            <a:ext cx="4588042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1BDFD1-C212-47BB-983D-C699DFB03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75" y="1459685"/>
            <a:ext cx="4572000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ECA104-DDE8-493E-AAA7-579C00EB2651}"/>
              </a:ext>
            </a:extLst>
          </p:cNvPr>
          <p:cNvSpPr txBox="1"/>
          <p:nvPr/>
        </p:nvSpPr>
        <p:spPr>
          <a:xfrm>
            <a:off x="5528345" y="3309646"/>
            <a:ext cx="162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-48X</a:t>
            </a:r>
          </a:p>
          <a:p>
            <a:r>
              <a:rPr lang="en-US" dirty="0"/>
              <a:t>+12Y</a:t>
            </a:r>
          </a:p>
        </p:txBody>
      </p:sp>
    </p:spTree>
    <p:extLst>
      <p:ext uri="{BB962C8B-B14F-4D97-AF65-F5344CB8AC3E}">
        <p14:creationId xmlns:p14="http://schemas.microsoft.com/office/powerpoint/2010/main" val="97908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30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Moreau</dc:creator>
  <cp:lastModifiedBy>Nicolas Moreau</cp:lastModifiedBy>
  <cp:revision>10</cp:revision>
  <dcterms:created xsi:type="dcterms:W3CDTF">2024-11-15T10:30:20Z</dcterms:created>
  <dcterms:modified xsi:type="dcterms:W3CDTF">2024-11-15T14:53:25Z</dcterms:modified>
</cp:coreProperties>
</file>