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AA2-A8DE-48B8-9484-96F87AC1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90CA3-E324-463C-B19B-A4AC3A7C1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61D6-FE7F-4457-A8A6-7F354FFB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D8D4-F52F-417C-A34F-599D6D8F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012D-78E0-41DE-ADDE-5AAD9B71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53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388-4CEC-4B0C-9664-065925B3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A3704-A595-4027-984F-FEC8E9FC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446F-09AE-4AC4-8C37-0DCBA9EE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9916-9227-4648-8881-CC2F762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CE0C-4344-4E43-8ADA-DEA21977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39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FAD2E-1A3F-459C-B053-F55A66CD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E0D6A-963D-4161-8B25-FB0B57C7A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5312E-74B7-4055-B958-BFEFC10F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A3C9-3414-4F59-AD4E-BF6FCB0B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26A8-8199-490A-B0D1-8FEAB1F2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883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F993-606E-4FF1-AAD7-8AF49D49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3C1D-CAC0-4D7F-A5C1-2C9D45F7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52CC-0C8B-4D31-9E35-322BDD6A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AB46-835B-410F-A81B-77E8DF35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B55-7C08-4EFD-BC27-A093D1E5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69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D4B5-2287-4317-84C4-467E334D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19C5-B8D0-467B-998B-AE3E75E2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BFAC-4BAC-4193-8AFA-1999FAD6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6C32-36FE-46E7-9912-4135AB61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E76A-E255-4290-88AA-89230669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65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EB0-A468-4FD6-AD9B-884EE8C6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FFD-E948-47F1-8DAC-314B8F5EF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ECB9-1CE3-4EDF-8E8B-8A0CB663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A51B-E4C0-40BF-8DAE-4CE5753F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39C4-A022-4981-9EF2-17E05277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8F3A6-BE8E-4337-BFBA-3680BD6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0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7C1C-3FD9-49AB-BCC4-9B8AF6A9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0E52-2E3A-4F12-A060-0859D2EF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10FD-2FEE-4E18-8002-12A757DA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8D20B-B89A-46D4-B299-5C367E1F1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F1427-E3D4-4362-9372-810D4381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E42E7-50DA-4A8C-9F60-123C2A5A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76B79-891A-4277-8825-C0968619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115C0-FB44-49A7-8B7B-7E856EA0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8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F3E6-96F3-4CB3-B041-9599264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DB168-6261-4A31-9061-0F66602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91B05-1E85-41F5-AB7A-E32CE5E2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D4093-5CC7-4576-97AB-5A99ACA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72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A83D4-35A5-49D7-9176-F40A0E63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C5E17-5ED5-4C88-ADFC-54BF85EC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6B5A-2E09-4BF7-9A7C-92865EB0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47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39FF-2E64-474D-8781-10D0ABBB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8103-7666-4CDB-8C73-5032B418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5525F-942B-4A7C-B8D6-BE8DD48D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A87A-104F-4F72-B728-FED5AF9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9098F-BAEE-4547-818D-BC32241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F66A8-F8C4-4926-AB67-D484B152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754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F64F-61BE-4FBB-814F-B4BF227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0B9A-2C07-418C-AC48-7B0EE733E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69B68-FF9E-4802-8B85-EF18A864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5C4E6-AB77-4A4B-BA57-DF6B9CB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6C081-D04F-42F0-8E91-DD728BA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3335-9394-4418-9C54-DAD43CD3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84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702B1-CD63-4F92-8F19-7D036034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577E-A345-43D4-A31F-BBD5760F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BD50-AAD0-4A9C-BD92-7408CEC2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F513-7D6C-42FD-A258-1289BF3B6258}" type="datetimeFigureOut">
              <a:rPr lang="fr-BE" smtClean="0"/>
              <a:t>08-01-25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7B25-6BEA-43D3-8859-B985BEB5F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1371-FAA7-4E3C-84E2-C843B74E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2DD3-5AC0-4275-9139-4E7E43D5765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2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C865-1EFE-4483-997C-99550759D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ADFD4-2E05-4776-A90D-1E2625948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41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-480 X</a:t>
            </a:r>
          </a:p>
          <a:p>
            <a:r>
              <a:rPr lang="en-US" dirty="0"/>
              <a:t>-360 Y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55DDE-A210-49AC-B1E1-CBE47926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5" y="1294582"/>
            <a:ext cx="4581601" cy="457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EB3370-199D-4684-B749-E3847168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854" y="399545"/>
            <a:ext cx="3649714" cy="2244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6D1A-62C5-4A7D-B367-F92DA08E20FB}"/>
              </a:ext>
            </a:extLst>
          </p:cNvPr>
          <p:cNvSpPr txBox="1"/>
          <p:nvPr/>
        </p:nvSpPr>
        <p:spPr>
          <a:xfrm>
            <a:off x="4742774" y="953544"/>
            <a:ext cx="11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back</a:t>
            </a:r>
            <a:endParaRPr lang="fr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4FB1C-38E5-4AD5-BBF8-CFE08723DAE7}"/>
              </a:ext>
            </a:extLst>
          </p:cNvPr>
          <p:cNvSpPr txBox="1"/>
          <p:nvPr/>
        </p:nvSpPr>
        <p:spPr>
          <a:xfrm>
            <a:off x="5425509" y="1706487"/>
            <a:ext cx="97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</a:t>
            </a:r>
            <a:r>
              <a:rPr lang="en-US" dirty="0" err="1"/>
              <a:t>xy</a:t>
            </a:r>
            <a:endParaRPr lang="fr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0A1B6-98C2-472C-9602-E4FE960B9B1D}"/>
              </a:ext>
            </a:extLst>
          </p:cNvPr>
          <p:cNvSpPr txBox="1"/>
          <p:nvPr/>
        </p:nvSpPr>
        <p:spPr>
          <a:xfrm>
            <a:off x="6632046" y="13371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  <a:endParaRPr lang="fr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52D69-3941-4D5F-A9BD-910F683F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825" y="1296215"/>
            <a:ext cx="46114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-720 X</a:t>
            </a:r>
          </a:p>
          <a:p>
            <a:r>
              <a:rPr lang="en-US" dirty="0"/>
              <a:t>-540 Y</a:t>
            </a:r>
            <a:endParaRPr lang="fr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52D69-3941-4D5F-A9BD-910F683F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2" y="1337155"/>
            <a:ext cx="4611482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279C6E-4AD0-4D82-85E9-2E2FD4A3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10" y="1337155"/>
            <a:ext cx="45174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1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-540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79C6E-4AD0-4D82-85E9-2E2FD4A3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47" y="1295399"/>
            <a:ext cx="4517479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C4D406-9E8E-44F8-AC3F-1E23E36F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82" y="1295399"/>
            <a:ext cx="45877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4D406-9E8E-44F8-AC3F-1E23E36F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7" y="1295399"/>
            <a:ext cx="4587738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06682-4959-4B05-813F-AFF6BE4D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20" y="1295399"/>
            <a:ext cx="4548473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BE0A2-9591-4F1C-B78A-9AE2893D654F}"/>
              </a:ext>
            </a:extLst>
          </p:cNvPr>
          <p:cNvSpPr txBox="1"/>
          <p:nvPr/>
        </p:nvSpPr>
        <p:spPr>
          <a:xfrm>
            <a:off x="5511567" y="2986481"/>
            <a:ext cx="138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for stabilizing at the surface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3598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06682-4959-4B05-813F-AFF6BE4D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30" y="1162146"/>
            <a:ext cx="4548473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BE0A2-9591-4F1C-B78A-9AE2893D654F}"/>
              </a:ext>
            </a:extLst>
          </p:cNvPr>
          <p:cNvSpPr txBox="1"/>
          <p:nvPr/>
        </p:nvSpPr>
        <p:spPr>
          <a:xfrm>
            <a:off x="5511567" y="2986481"/>
            <a:ext cx="138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-540 X</a:t>
            </a:r>
          </a:p>
          <a:p>
            <a:r>
              <a:rPr lang="en-US" dirty="0"/>
              <a:t>-360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B59B6-79BE-4BE0-BDDA-005E70C6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693" y="1162146"/>
            <a:ext cx="46033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1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1BE0A2-9591-4F1C-B78A-9AE2893D654F}"/>
              </a:ext>
            </a:extLst>
          </p:cNvPr>
          <p:cNvSpPr txBox="1"/>
          <p:nvPr/>
        </p:nvSpPr>
        <p:spPr>
          <a:xfrm>
            <a:off x="5511567" y="2986481"/>
            <a:ext cx="138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-540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B59B6-79BE-4BE0-BDDA-005E70C6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9" y="1143000"/>
            <a:ext cx="4603369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0BAB9-037F-4C5B-AC69-C42CE54D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86" y="1143000"/>
            <a:ext cx="45954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0BAB9-037F-4C5B-AC69-C42CE54D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0" y="1143000"/>
            <a:ext cx="4595486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0E763-5FE4-4775-82BA-1423055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56" y="1143000"/>
            <a:ext cx="4556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E0E763-5FE4-4775-82BA-14230551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40" y="1143000"/>
            <a:ext cx="455618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A5B78-4205-4A25-AEEC-A098EB04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76" y="1143000"/>
            <a:ext cx="45561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9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FA5B78-4205-4A25-AEEC-A098EB0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0" y="1143000"/>
            <a:ext cx="455618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0EFDE-797C-4339-B1DB-D10F7F9D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30" y="1138995"/>
            <a:ext cx="46512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EFDE-797C-4339-B1DB-D10F7F9D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7" y="1143000"/>
            <a:ext cx="4651237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66C45-B324-48BD-A6B8-DFAC5135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16" y="1143000"/>
            <a:ext cx="45641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63210-689F-470E-9E25-4F99658C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3" y="1166809"/>
            <a:ext cx="4523874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45306-44EE-4624-A512-330F2A37DE43}"/>
              </a:ext>
            </a:extLst>
          </p:cNvPr>
          <p:cNvSpPr txBox="1"/>
          <p:nvPr/>
        </p:nvSpPr>
        <p:spPr>
          <a:xfrm>
            <a:off x="5780014" y="31058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 X</a:t>
            </a:r>
          </a:p>
          <a:p>
            <a:r>
              <a:rPr lang="en-US" dirty="0"/>
              <a:t>-20 Y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2A2DB-AC05-4919-AA3B-5D8E31AE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37" y="1166809"/>
            <a:ext cx="45872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EFDE-797C-4339-B1DB-D10F7F9D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7" y="1143000"/>
            <a:ext cx="4651237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766C45-B324-48BD-A6B8-DFAC5135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16" y="1143000"/>
            <a:ext cx="45641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  <a:endParaRPr lang="fr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6C45-B324-48BD-A6B8-DFAC5135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3" y="1143000"/>
            <a:ext cx="4564131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3562BC-A5CE-4D0C-BD00-8F849086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74" y="1023646"/>
            <a:ext cx="45016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  <a:endParaRPr lang="fr-BE" dirty="0"/>
          </a:p>
          <a:p>
            <a:r>
              <a:rPr lang="en-US" dirty="0"/>
              <a:t>+</a:t>
            </a:r>
            <a:r>
              <a:rPr lang="fr-BE" dirty="0"/>
              <a:t>60 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562BC-A5CE-4D0C-BD00-8F849086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7" y="1143000"/>
            <a:ext cx="4501662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EDD7D9-DCEB-43C2-B4E7-E9C7B37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25" y="-543187"/>
            <a:ext cx="4618574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A4435-FDA3-472F-88CA-0C86BCFEE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12" y="311860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-360 X</a:t>
            </a:r>
            <a:endParaRPr lang="fr-BE" dirty="0"/>
          </a:p>
          <a:p>
            <a:r>
              <a:rPr lang="en-US" dirty="0"/>
              <a:t>+</a:t>
            </a:r>
            <a:r>
              <a:rPr lang="fr-BE" dirty="0"/>
              <a:t>180 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DA4435-FDA3-472F-88CA-0C86BCFE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94" y="1143000"/>
            <a:ext cx="457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C86D0-6587-46B9-AFF2-F0AE0154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09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9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-60</a:t>
            </a:r>
            <a:r>
              <a:rPr lang="fr-BE" dirty="0"/>
              <a:t>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2C86D0-6587-46B9-AFF2-F0AE0154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58" y="1143000"/>
            <a:ext cx="4572000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E0859C-49B5-4F15-AFC9-09F61C2C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09" y="1142999"/>
            <a:ext cx="462775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4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-120</a:t>
            </a:r>
            <a:r>
              <a:rPr lang="fr-BE" dirty="0"/>
              <a:t>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E0859C-49B5-4F15-AFC9-09F61C2C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21" y="1069813"/>
            <a:ext cx="4627755" cy="4571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43C8E0-390F-4D7C-918A-7EF2F520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90" y="1069812"/>
            <a:ext cx="45562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88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3C8E0-390F-4D7C-918A-7EF2F520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39" y="1143000"/>
            <a:ext cx="4556289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4DDF5-AEAB-408F-9CC8-F767D6B3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72" y="1069813"/>
            <a:ext cx="45404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+20X</a:t>
            </a:r>
          </a:p>
          <a:p>
            <a:r>
              <a:rPr lang="en-US" dirty="0"/>
              <a:t>-20Y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4DDF5-AEAB-408F-9CC8-F767D6B3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0" y="1143000"/>
            <a:ext cx="4540414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E85B34-2B3F-4CE2-978C-53924B2C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15" y="1143000"/>
            <a:ext cx="45561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-30Y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E85B34-2B3F-4CE2-978C-53924B2C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1143000"/>
            <a:ext cx="4556153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B98C53-56DF-47E3-A354-5A83DC92F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97" y="1143000"/>
            <a:ext cx="459589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-60Y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B98C53-56DF-47E3-A354-5A83DC92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54" y="1143000"/>
            <a:ext cx="4595895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88B34F-EB60-468C-B04E-2C0661EA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51" y="1143000"/>
            <a:ext cx="45597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BAE7F-CC24-4F5E-919F-F44A6849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0" y="1143000"/>
            <a:ext cx="458724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932414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-40 X</a:t>
            </a:r>
          </a:p>
          <a:p>
            <a:r>
              <a:rPr lang="en-US" dirty="0"/>
              <a:t>-10 Y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3E3B2-BF17-4E90-8D4F-E08E2EAF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54" y="1143000"/>
            <a:ext cx="454921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1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8B34F-EB60-468C-B04E-2C0661EA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5" y="1069813"/>
            <a:ext cx="4559775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D14F83-785F-4728-98D8-74AF76E5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70" y="1006679"/>
            <a:ext cx="45658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-5X</a:t>
            </a:r>
          </a:p>
          <a:p>
            <a:r>
              <a:rPr lang="en-US" dirty="0"/>
              <a:t>-10Y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14F83-785F-4728-98D8-74AF76E5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51" y="1069813"/>
            <a:ext cx="4565847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640DD9-1EED-4818-BD37-956B6DE9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63" y="1069813"/>
            <a:ext cx="45842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-5X</a:t>
            </a:r>
          </a:p>
          <a:p>
            <a:r>
              <a:rPr lang="en-US" dirty="0"/>
              <a:t>-10Y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40DD9-1EED-4818-BD37-956B6DE9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27" y="1143000"/>
            <a:ext cx="4584274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1DB766-207D-4799-A5CD-E3AA7AA6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48" y="1143000"/>
            <a:ext cx="45598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-10X</a:t>
            </a:r>
          </a:p>
          <a:p>
            <a:r>
              <a:rPr lang="en-US" dirty="0"/>
              <a:t>-15Y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DB766-207D-4799-A5CD-E3AA7AA6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9" y="1143000"/>
            <a:ext cx="4559841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D79A48-A370-4C09-BA41-754A368F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17" y="1143000"/>
            <a:ext cx="459041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2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-10X</a:t>
            </a:r>
          </a:p>
          <a:p>
            <a:r>
              <a:rPr lang="en-US" dirty="0"/>
              <a:t>-15Y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79A48-A370-4C09-BA41-754A368F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2" y="1143000"/>
            <a:ext cx="4590411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459968-E27B-425B-9CD8-8513B081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42" y="1143000"/>
            <a:ext cx="45293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-10X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459968-E27B-425B-9CD8-8513B081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7" y="1143000"/>
            <a:ext cx="4529328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A351C-7224-4FDC-84BE-B74CBCE6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96" y="1143000"/>
            <a:ext cx="45843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3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A351C-7224-4FDC-84BE-B74CBCE6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6" y="1143000"/>
            <a:ext cx="458434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0206CE-7A75-4B56-8ADD-F22CDEBC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84" y="1143000"/>
            <a:ext cx="45843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77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DF5918-A3CA-473B-9715-599A8B303E63}"/>
              </a:ext>
            </a:extLst>
          </p:cNvPr>
          <p:cNvSpPr txBox="1"/>
          <p:nvPr/>
        </p:nvSpPr>
        <p:spPr>
          <a:xfrm>
            <a:off x="5511567" y="2986481"/>
            <a:ext cx="8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-20X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06CE-7A75-4B56-8ADD-F22CDEBC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9" y="1143000"/>
            <a:ext cx="4584340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124984-F8D6-40B2-A79C-A336D7CC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39" y="1143000"/>
            <a:ext cx="45781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932414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-60 X</a:t>
            </a:r>
          </a:p>
          <a:p>
            <a:r>
              <a:rPr lang="en-US" dirty="0"/>
              <a:t>-10 Y</a:t>
            </a:r>
            <a:endParaRPr lang="fr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3E3B8-2955-4BEC-9C08-04CEDAA7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0" y="1143000"/>
            <a:ext cx="4549216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2A02E-2970-4E60-82AF-D9B5EDA4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073" y="1618565"/>
            <a:ext cx="4587265" cy="457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14E96-84AE-4E74-A9C3-DF9AB130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928" y="409706"/>
            <a:ext cx="6236395" cy="29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8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-60 X</a:t>
            </a:r>
          </a:p>
          <a:p>
            <a:r>
              <a:rPr lang="en-US" dirty="0"/>
              <a:t>-20 Y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2A02E-2970-4E60-82AF-D9B5EDA4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0" y="1143000"/>
            <a:ext cx="4587265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31CCB8-AFDF-44C3-B8C3-2ED226AA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94" y="1143000"/>
            <a:ext cx="45270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-120 X</a:t>
            </a:r>
          </a:p>
          <a:p>
            <a:r>
              <a:rPr lang="en-US" dirty="0"/>
              <a:t>-40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1CCB8-AFDF-44C3-B8C3-2ED226AA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4" y="1143000"/>
            <a:ext cx="452703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55A74-51CA-4F75-B0C4-F9F0D768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73" y="1143000"/>
            <a:ext cx="456445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-120 X</a:t>
            </a:r>
          </a:p>
          <a:p>
            <a:r>
              <a:rPr lang="en-US" dirty="0"/>
              <a:t>-60 Y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5A74-51CA-4F75-B0C4-F9F0D768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" y="1143000"/>
            <a:ext cx="4564455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4CB83D-0AB4-4047-BEB1-E603762E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08" y="1143000"/>
            <a:ext cx="449704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8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-120 X</a:t>
            </a:r>
          </a:p>
          <a:p>
            <a:r>
              <a:rPr lang="en-US" dirty="0"/>
              <a:t>-120 Y</a:t>
            </a:r>
            <a:endParaRPr lang="fr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B83D-0AB4-4047-BEB1-E603762E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2" y="1201723"/>
            <a:ext cx="4497049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D8A6DD-F0EA-4282-ADA8-D1624D950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817" y="1201723"/>
            <a:ext cx="440401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001B8-AC38-4BEE-BC19-D5A91969FF04}"/>
              </a:ext>
            </a:extLst>
          </p:cNvPr>
          <p:cNvSpPr txBox="1"/>
          <p:nvPr/>
        </p:nvSpPr>
        <p:spPr>
          <a:xfrm>
            <a:off x="5605243" y="3258234"/>
            <a:ext cx="112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-240 X</a:t>
            </a:r>
          </a:p>
          <a:p>
            <a:r>
              <a:rPr lang="en-US" dirty="0"/>
              <a:t>-180 Y</a:t>
            </a:r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8A6DD-F0EA-4282-ADA8-D1624D95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" y="1295399"/>
            <a:ext cx="4404019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55DDE-A210-49AC-B1E1-CBE47926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58" y="1292133"/>
            <a:ext cx="4581601" cy="45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6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19996</TotalTime>
  <Words>168</Words>
  <Application>Microsoft Office PowerPoint</Application>
  <PresentationFormat>Widescreen</PresentationFormat>
  <Paragraphs>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Moreau</dc:creator>
  <cp:lastModifiedBy>Nicolas Moreau</cp:lastModifiedBy>
  <cp:revision>34</cp:revision>
  <dcterms:created xsi:type="dcterms:W3CDTF">2025-01-08T16:00:29Z</dcterms:created>
  <dcterms:modified xsi:type="dcterms:W3CDTF">2025-01-22T13:17:12Z</dcterms:modified>
</cp:coreProperties>
</file>