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4" r:id="rId6"/>
    <p:sldId id="263" r:id="rId7"/>
    <p:sldId id="262" r:id="rId8"/>
    <p:sldId id="261" r:id="rId9"/>
    <p:sldId id="265" r:id="rId1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howGuides="1">
      <p:cViewPr varScale="1">
        <p:scale>
          <a:sx n="47" d="100"/>
          <a:sy n="47" d="100"/>
        </p:scale>
        <p:origin x="2176" y="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32B3-D42F-4487-9F90-662AD0E3FFB7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55E5-943A-4025-AB22-10D4AFD72D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93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0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9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41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37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7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633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5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17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2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6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0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4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F082-5106-4C1D-A12D-D97F27EDFBD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AD5B-B2C0-485C-A124-460D56818FD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jpe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jpe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jpe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9.jpe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0.jpe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1.jpe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jpe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3.jpe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1008" y="1075639"/>
            <a:ext cx="3356992" cy="2237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Coloque a foto da persona aqui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320" y="200906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Daniel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34736"/>
            <a:ext cx="6669360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‘Não me sinto confortável em falar sobre meus problemas com qualquer pessoa’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696" y="4770052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Palavras-chave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56370" y="477005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fazer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6370" y="6804248"/>
            <a:ext cx="3257006" cy="540000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não fazer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696" y="6804248"/>
            <a:ext cx="3276304" cy="540000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Comportamento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8640" y="529208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Produtividade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Tomadas de decisão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Racionalidade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Preconceito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Família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7640" y="5292080"/>
            <a:ext cx="324036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Free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trials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para mostrar a qualidade e impacto do nosso produto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Aproximá-lo de pessoas que pensam parecido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640" y="7343144"/>
            <a:ext cx="32403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Não acredita que terapia online funcione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Controla os gastos meticulosamente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Não gosta de se abrir com desconhecidos 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Estresse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640" y="7343144"/>
            <a:ext cx="324036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Aproximá-lo de pessoas completamente diferentes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Tentar atraí-lo com anúncios não direcionados</a:t>
            </a:r>
          </a:p>
        </p:txBody>
      </p:sp>
      <p:pic>
        <p:nvPicPr>
          <p:cNvPr id="1026" name="Picture 2" descr="Resultado de imagem para homem estressado trabalho">
            <a:extLst>
              <a:ext uri="{FF2B5EF4-FFF2-40B4-BE49-F238E27FC236}">
                <a16:creationId xmlns:a16="http://schemas.microsoft.com/office/drawing/2014/main" id="{AFC95EE6-B796-4F19-A2AE-7B069A95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13" y="755576"/>
            <a:ext cx="3837087" cy="25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5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4984" y="1015663"/>
            <a:ext cx="3573016" cy="2437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Coloque a foto da persona aqui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Carlinhos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34736"/>
            <a:ext cx="3429000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‘Quero ter meu próprio negócio.’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696" y="4770052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Palavras-chave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56370" y="477005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fazer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6370" y="6804248"/>
            <a:ext cx="3257006" cy="540000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não fazer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696" y="6804248"/>
            <a:ext cx="3276304" cy="540000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Comportamento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8640" y="5259268"/>
            <a:ext cx="324036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Tempo livre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Lazer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Interessado em psicologia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7640" y="5292080"/>
            <a:ext cx="3240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Marketing direto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Atraí-lo para as funções premium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Aproximá-lo de pessoas que já passaram pelos mesmos problemas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640" y="7343144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Falta de motivação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Independente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Inteligente 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Quer ser ajudado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Depressão leve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640" y="7343144"/>
            <a:ext cx="324036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Aproximá-lo de jovens e adolescentes 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Aproximá-lo de pessoas ainda mais depressivas</a:t>
            </a:r>
          </a:p>
        </p:txBody>
      </p:sp>
      <p:pic>
        <p:nvPicPr>
          <p:cNvPr id="9218" name="Picture 2" descr="Resultado de imagem para homem 50 anos">
            <a:extLst>
              <a:ext uri="{FF2B5EF4-FFF2-40B4-BE49-F238E27FC236}">
                <a16:creationId xmlns:a16="http://schemas.microsoft.com/office/drawing/2014/main" id="{FBEF6624-E759-4C98-B18F-3FA3674B8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95" y="930409"/>
            <a:ext cx="3857963" cy="261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42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1008" y="1075639"/>
            <a:ext cx="3356992" cy="2237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Coloque a foto da persona aqui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Rafaela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34736"/>
            <a:ext cx="3429000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800" i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‘uma frase típica que ele/a fala’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696" y="4770052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Palavras-chave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56370" y="477005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fazer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6370" y="6804248"/>
            <a:ext cx="3257006" cy="540000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não fazer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696" y="6804248"/>
            <a:ext cx="3276304" cy="540000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Comportamento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8640" y="529208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Redes Sociais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Amizades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Empatia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Arte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Livros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7640" y="5292080"/>
            <a:ext cx="324036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Aproximá-la de pessoas que consigam acalmá-la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Construção de laços de amizade verdadeiros e duradouros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Mostrar a vantagem de conversar com um profissional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640" y="7343144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Problemas de produtividade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Ansiedade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Problemas financeiros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Gosta de literatura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Apaixonada por arte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640" y="7343144"/>
            <a:ext cx="324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Aproximá-la de pessoas completamente racionais e cheias de problema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Mostrar muitos anúncios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Viciá-la no aplicativo</a:t>
            </a:r>
          </a:p>
        </p:txBody>
      </p:sp>
      <p:pic>
        <p:nvPicPr>
          <p:cNvPr id="8194" name="Picture 2" descr="Resultado de imagem para mulher 30 anos">
            <a:extLst>
              <a:ext uri="{FF2B5EF4-FFF2-40B4-BE49-F238E27FC236}">
                <a16:creationId xmlns:a16="http://schemas.microsoft.com/office/drawing/2014/main" id="{9F997649-EF0C-4BDC-84CC-92B5F04C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37" y="764113"/>
            <a:ext cx="4005064" cy="267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5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1008" y="1075639"/>
            <a:ext cx="3356992" cy="2237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Coloque a foto da persona aqui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Gabriel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34736"/>
            <a:ext cx="3429000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‘Não preciso trabalhar’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696" y="4770052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Palavras-chave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56370" y="477005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fazer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6370" y="6804248"/>
            <a:ext cx="3257006" cy="540000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não fazer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696" y="6804248"/>
            <a:ext cx="3276304" cy="540000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Comportamento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8640" y="5292080"/>
            <a:ext cx="324036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Ociosidade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Festas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Destilados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7640" y="5292080"/>
            <a:ext cx="32403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Trazer desafios diários para ocupar seu tempo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Planejar uma rotina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Incentivo a meditação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Aproximá-lo de pessoas que podem dar dicas de relacionamento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640" y="7343144"/>
            <a:ext cx="324036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Toma muito café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Não faz atividade física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Fica em casa o dia todo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Problemas no relacionamento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640" y="7343144"/>
            <a:ext cx="32403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Aproximá-lo de pessoas sem motivação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Incentivar seu estilo de vida</a:t>
            </a:r>
          </a:p>
        </p:txBody>
      </p:sp>
      <p:pic>
        <p:nvPicPr>
          <p:cNvPr id="7170" name="Picture 2" descr="Resultado de imagem para jovem em casa">
            <a:extLst>
              <a:ext uri="{FF2B5EF4-FFF2-40B4-BE49-F238E27FC236}">
                <a16:creationId xmlns:a16="http://schemas.microsoft.com/office/drawing/2014/main" id="{F5249C13-06E4-4B37-9853-EF30AEB15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44" y="613640"/>
            <a:ext cx="3893702" cy="27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2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1008" y="1075639"/>
            <a:ext cx="3356992" cy="2237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Coloque a foto da persona aqui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Paulo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34736"/>
            <a:ext cx="3429000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‘Quero melhorar como pessoa’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696" y="4770052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Palavras-chave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56370" y="477005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fazer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6370" y="6804248"/>
            <a:ext cx="3257006" cy="540000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não fazer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696" y="6804248"/>
            <a:ext cx="3276304" cy="540000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Comportamento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8640" y="5292080"/>
            <a:ext cx="32403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Academia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Senso de progresso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Atividades físicas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7640" y="5292080"/>
            <a:ext cx="32403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Mostrar que existem pessoas que se preocupam com ele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Mostrar que ele é importante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Aumentar sua autoestima 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Aproximá-lo de pessoas que querem o bem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640" y="7343144"/>
            <a:ext cx="32403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Anti-social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Não tem dinheiro para gastar com terapia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Depressão leve e transitória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Poucos amigos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Não tem suporte da família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640" y="7343144"/>
            <a:ext cx="324036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Trazer muitos anúncios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Forçá-lo a pagar pelas funções premium sendo que ele não tem condições financeiras de pagar</a:t>
            </a:r>
          </a:p>
        </p:txBody>
      </p:sp>
      <p:pic>
        <p:nvPicPr>
          <p:cNvPr id="3074" name="Picture 2" descr="Resultado de imagem para homem em casa">
            <a:extLst>
              <a:ext uri="{FF2B5EF4-FFF2-40B4-BE49-F238E27FC236}">
                <a16:creationId xmlns:a16="http://schemas.microsoft.com/office/drawing/2014/main" id="{BA5625F0-6406-4F41-B5F5-445BC397F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99" y="615916"/>
            <a:ext cx="4219335" cy="28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1008" y="1075639"/>
            <a:ext cx="3356992" cy="2237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Coloque a foto da persona aqui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Gabriela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03848"/>
            <a:ext cx="3429000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‘Sinto que sou diferente de todos da minha escola’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696" y="4770052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Palavras-chave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56370" y="477005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fazer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6370" y="6804248"/>
            <a:ext cx="3257006" cy="540000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não fazer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696" y="6804248"/>
            <a:ext cx="3276304" cy="540000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Comportamento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8640" y="5292080"/>
            <a:ext cx="324036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Estudar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Ler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Bullying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Viagens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7640" y="5292080"/>
            <a:ext cx="32403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Aproximá-la de pessoas da sua idade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Aumentar sua autoestima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640" y="7343144"/>
            <a:ext cx="324036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Ansiedade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Inteligente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Não tem renda própria 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Insegurança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640" y="734314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Aproximá-la de pessoas que não passaram pelo que ela passou</a:t>
            </a:r>
          </a:p>
        </p:txBody>
      </p:sp>
      <p:pic>
        <p:nvPicPr>
          <p:cNvPr id="4098" name="Picture 2" descr="Resultado de imagem para mulher escola">
            <a:extLst>
              <a:ext uri="{FF2B5EF4-FFF2-40B4-BE49-F238E27FC236}">
                <a16:creationId xmlns:a16="http://schemas.microsoft.com/office/drawing/2014/main" id="{082E2065-E1C3-46BE-9D28-AD4B7D64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43" y="845968"/>
            <a:ext cx="3966497" cy="284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5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1008" y="1075639"/>
            <a:ext cx="3356992" cy="2237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Coloque a foto da persona aqui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Bruno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03848"/>
            <a:ext cx="3429000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‘Não consigo prestar atenção nas aulas’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696" y="4770052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Palavras-chave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56370" y="477005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fazer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6370" y="6804248"/>
            <a:ext cx="3257006" cy="540000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não fazer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696" y="6804248"/>
            <a:ext cx="3276304" cy="540000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Comportamento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8640" y="5292080"/>
            <a:ext cx="324036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Videogames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Senso de progresso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Tempo livre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Lazer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7640" y="5292080"/>
            <a:ext cx="324036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Aproximá-lo terapeuta qualificado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Mostrar os benefício dos desafios diários ao longo do tempo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Aproximá-lo de jovens estudiosos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8640" y="7343144"/>
            <a:ext cx="324036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Déficit de atenção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Os pais querem que ele faça terapia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Falta motivação para estudar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Vergonha de que descubram que ele usa o app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640" y="7343144"/>
            <a:ext cx="32403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Aproximá-lo de jovens viciados em videogame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Mostrar a todos que ele usa app</a:t>
            </a:r>
          </a:p>
        </p:txBody>
      </p:sp>
      <p:pic>
        <p:nvPicPr>
          <p:cNvPr id="5122" name="Picture 2" descr="Resultado de imagem para adolescente">
            <a:extLst>
              <a:ext uri="{FF2B5EF4-FFF2-40B4-BE49-F238E27FC236}">
                <a16:creationId xmlns:a16="http://schemas.microsoft.com/office/drawing/2014/main" id="{129352E1-27BF-412B-B85D-E08CD6B9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17" y="630067"/>
            <a:ext cx="4416989" cy="294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96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1008" y="1075639"/>
            <a:ext cx="3356992" cy="2237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Coloque a foto da persona aqui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Paula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3634736"/>
            <a:ext cx="4141121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‘Ajudar pessoas me faz me sentir melhor’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696" y="4770052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Palavras-chave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56370" y="477005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fazer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6370" y="6804248"/>
            <a:ext cx="3257006" cy="540000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não fazer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696" y="6804248"/>
            <a:ext cx="3276304" cy="540000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Comportamento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8640" y="5292080"/>
            <a:ext cx="324036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Empatia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Ajudar o outro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Amizades duradouras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Point 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7640" y="5292080"/>
            <a:ext cx="324036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Aproximá-las de pessoas da sua idade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Mostrar os benefícios dos desafios diários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640" y="7343144"/>
            <a:ext cx="324036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Inteligente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Dedicada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Fazer o bem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7640" y="7343144"/>
            <a:ext cx="32403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Aproximá-la de pessoas mais velhas e com problemas que ela não entenderia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Convencê-la a usar as funções premium de terapia profissional</a:t>
            </a:r>
          </a:p>
        </p:txBody>
      </p:sp>
      <p:pic>
        <p:nvPicPr>
          <p:cNvPr id="6146" name="Picture 2" descr="Resultado de imagem para menina">
            <a:extLst>
              <a:ext uri="{FF2B5EF4-FFF2-40B4-BE49-F238E27FC236}">
                <a16:creationId xmlns:a16="http://schemas.microsoft.com/office/drawing/2014/main" id="{00F30989-A6E0-4FC4-BECA-9DA73E328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74" y="647582"/>
            <a:ext cx="4348668" cy="28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0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1008" y="1075639"/>
            <a:ext cx="3356992" cy="2237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Coloque a foto da persona aqui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501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Fernando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696" y="3767274"/>
            <a:ext cx="6084616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‘Sinto que já muito e consigo ajudar as pessoas’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696" y="4770052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Palavras-chave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56370" y="477005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fazer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6370" y="6804248"/>
            <a:ext cx="3257006" cy="540000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O que não fazer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696" y="6804248"/>
            <a:ext cx="3276304" cy="540000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Comportamento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8640" y="5292080"/>
            <a:ext cx="32403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Bem-sucedido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Ajudar o próximo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Compartilhar experiências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7640" y="5292080"/>
            <a:ext cx="324036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Aproximá-lo de pessoas com problemas pelos quais ele já passou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Mostrar os benefícios dos desafios diários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640" y="7343144"/>
            <a:ext cx="324036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Motivado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Focado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Vida equilibrada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Família tradicional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640" y="7343144"/>
            <a:ext cx="324036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Aproximá-lo de pessoas com problemas graves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Convencê-lo a usar as funções premium de terapia profissional</a:t>
            </a:r>
          </a:p>
        </p:txBody>
      </p:sp>
      <p:pic>
        <p:nvPicPr>
          <p:cNvPr id="2050" name="Picture 2" descr="Resultado de imagem para homem trabalho">
            <a:extLst>
              <a:ext uri="{FF2B5EF4-FFF2-40B4-BE49-F238E27FC236}">
                <a16:creationId xmlns:a16="http://schemas.microsoft.com/office/drawing/2014/main" id="{21EC0AFB-37EB-4AA5-A6FB-2CD33089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20" y="925411"/>
            <a:ext cx="4149080" cy="27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682</Words>
  <Application>Microsoft Office PowerPoint</Application>
  <PresentationFormat>Apresentação na tela (4:3)</PresentationFormat>
  <Paragraphs>188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Moura</dc:creator>
  <cp:lastModifiedBy>Victor Moura</cp:lastModifiedBy>
  <cp:revision>22</cp:revision>
  <dcterms:created xsi:type="dcterms:W3CDTF">2011-03-27T13:42:18Z</dcterms:created>
  <dcterms:modified xsi:type="dcterms:W3CDTF">2018-12-03T22:33:41Z</dcterms:modified>
</cp:coreProperties>
</file>