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0017E-49C9-02AE-D2C2-C772AAB78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66456-7B54-41AD-3CAD-F3D477F01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06E46-6AA8-8F7F-606E-3A00DF3C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214DB-E516-7918-C406-0270CE04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136D13-1A31-4227-E016-DB83B7A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0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43932-6210-1E6F-80E7-335DDE93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DBB5E-32F2-D080-3066-A80D08C0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05065-505C-C8B1-9D69-3FA997E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7ABC6-0FDF-8F09-69FA-F80A6039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6B957-72CE-FAA1-BF54-B6010718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FB7BF2-87BB-7113-9659-6E585B357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0409B-4F36-3E06-0689-DCE352C0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DDE1A-23DF-C0F7-1B44-707B7841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20819-008A-E13D-9482-87EBEB46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DF010-9ADC-660B-C49D-CE97D56F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3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30DFA-4DAB-8752-B1EF-F31FFB6F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959271-78DA-3680-FEED-1C87D9D8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C3133-91E9-8426-8E67-55F797C9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8FABC-8B95-DE2A-741F-937D4997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FED46-C9DB-3865-2315-05DF4E39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63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2FC25-98DA-7F9D-19D6-B4F17418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AE33D0-94D0-9C45-8A5C-C07E93A0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830FC-EC2E-7545-6C79-6906B02F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9E81C-B0EE-A568-54FC-45922E0E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7C278-E4BD-4BDC-C1A7-4E1932BB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4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8424F-DA85-6E18-FB9E-217DE966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34776-3D5E-5A62-9F03-00180BF88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89FAE6-53D1-BD8B-9A46-5A8698DD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75F10D-3DA7-D574-EC30-6BDCF16A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CDF61-CD0D-3A96-D327-3807083D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021B44-F3B8-373A-405E-816E2E5B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6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63F5-6F32-BEAF-C9E2-BCFBC5B8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BAA98-A873-FF32-AB32-7497B2A3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6444F4-0999-CBA2-315D-1DF6A4598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314821-40DA-7969-B023-B3B39495F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1DCA7E-CEFD-5978-5A62-26D606DE0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E54401-F9DA-81BC-D2CB-6D58AFF3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8EB5A2-DAA0-86FD-5B3C-3C4F7747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E82167-0641-FBE1-EFE6-F159FBD0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0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B1E27-5EAD-2189-915C-857F32F1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7833B6-AE66-6043-1574-0609E23C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71E1D8-A76F-7869-046F-339815D7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D7C8E5-91F7-F025-C2C4-CF19402B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2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6879F8-7151-E149-ED9B-2E92B0F2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3C623F-E52A-414E-42EF-7D1D81A9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07C557-3C1E-77C7-7F7C-61B137A9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82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FCB8B-0EA3-892C-022F-87CE6C5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44A89-58ED-EF74-9540-A7ECD43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78BD5D-9E8B-F554-DDAC-CD6EB62D8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AE7CA1-9F4F-AF48-BA02-A9929CE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66D2ED-8256-0342-B6C4-1E0425F9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10A944-4E4F-F750-AED8-338D68B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7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579B5-B076-C5D2-FB41-0A42D2DA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7F3531-72CE-52F8-5B48-61595BA2D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4C382C-20A2-2F6D-CDD8-4C755D42F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6F386-E12A-A38B-F7FC-5A18EBFC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463BE6-7168-489C-7CE4-69123132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1FFF1-9102-B1D2-52D3-37331B2E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9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05E2E-342F-4090-1B4E-3E5FB46D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B24D82-A2CA-6AB3-1B74-E41C1514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891B4A-ADFB-6D0F-0AF2-DFABFE282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4C47A-91BB-436E-88F1-F657DFC4621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7F4F55-8E92-30A1-488D-B9F0701A4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BFCC4-BB86-70DC-8932-4A8DBC336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700D2-8DF2-411E-AA05-0B51D2A5C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3B6FD-5BD3-0B9B-42A5-8901BA5A9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Tipos de distribuição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3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A9809-E1E7-E561-BBD5-4A7E06329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CF067-1DB3-216D-0DCE-5A0BFEC85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Regressão Linear Múltipla</a:t>
            </a:r>
          </a:p>
        </p:txBody>
      </p:sp>
    </p:spTree>
    <p:extLst>
      <p:ext uri="{BB962C8B-B14F-4D97-AF65-F5344CB8AC3E}">
        <p14:creationId xmlns:p14="http://schemas.microsoft.com/office/powerpoint/2010/main" val="218482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D9069-7576-A3E9-78BD-DFACE05F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0951FA-A86F-86EF-E5F9-66CE2AEC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4" y="680432"/>
            <a:ext cx="10537745" cy="51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8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F4C20-B52A-9C6F-6AE6-A7F3C748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4B718D-80F6-1FEB-BB51-E8181525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50" y="525095"/>
            <a:ext cx="11387005" cy="49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FE399-4717-0CF1-2E76-8A9BD635A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A94DD7-10A7-F888-A5DC-414816F86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52E5FE-8488-1157-8B69-9D8ABE7E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85258"/>
            <a:ext cx="10450383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20CEB-416B-6004-AC9E-C9E9AF03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2AA959-F563-5187-8A48-27BE196BD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69A3E7-5DA0-FDD5-7183-EF7276EB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27" y="0"/>
            <a:ext cx="9571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B5294-A047-6CDC-E4F1-0BF3C6D69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ECAE4D-70F9-516D-4FF9-3AD8DDA1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49" y="0"/>
            <a:ext cx="869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A8D7B-1747-C451-C6EB-4C78112AE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E4415C-731C-B065-9201-A2716FF66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68F31C-D9AB-CEC3-FA68-CA5C6174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45" y="0"/>
            <a:ext cx="9531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82D32-6385-042E-6560-D36E63851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69B5F-69BA-37FA-4B0B-2F65061A0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Regressão Linear Simples</a:t>
            </a:r>
            <a:b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26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7B61A0-9BD5-1010-E9BD-8A0F7941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4" y="608200"/>
            <a:ext cx="9996943" cy="5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6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E6558-2934-AE42-0A79-A7AB5C25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855A03-A3B5-FD6C-02CF-F682E409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64" y="666364"/>
            <a:ext cx="10563981" cy="47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EFEBD-0AA2-5589-5EE6-ECF3FDDE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4E31-6A9F-E8B2-2294-E95C53AB57D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212529"/>
                </a:solidFill>
                <a:latin typeface="-apple-system"/>
              </a:rPr>
              <a:t>Pergunta: Será que pinguins com mais massa tem bicos maiores?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46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22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Tema do Office</vt:lpstr>
      <vt:lpstr>Tipos de distribuição</vt:lpstr>
      <vt:lpstr>Apresentação do PowerPoint</vt:lpstr>
      <vt:lpstr>Apresentação do PowerPoint</vt:lpstr>
      <vt:lpstr>Apresentação do PowerPoint</vt:lpstr>
      <vt:lpstr>Apresentação do PowerPoint</vt:lpstr>
      <vt:lpstr>Regressão Linear Simples </vt:lpstr>
      <vt:lpstr>Apresentação do PowerPoint</vt:lpstr>
      <vt:lpstr>Apresentação do PowerPoint</vt:lpstr>
      <vt:lpstr>Apresentação do PowerPoint</vt:lpstr>
      <vt:lpstr>Regressão Linear Múltipla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leandro</dc:creator>
  <cp:lastModifiedBy>victor leandro</cp:lastModifiedBy>
  <cp:revision>1</cp:revision>
  <dcterms:created xsi:type="dcterms:W3CDTF">2025-01-16T17:08:20Z</dcterms:created>
  <dcterms:modified xsi:type="dcterms:W3CDTF">2025-01-16T23:26:51Z</dcterms:modified>
</cp:coreProperties>
</file>