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9a276c0-73ba-46b0-8c2d-09fc17dae01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ba18a29abdf463e" /><Relationship Type="http://schemas.openxmlformats.org/officeDocument/2006/relationships/slideLayout" Target="/ppt/slideLayouts/slideLayout8.xml" Id="R84adf45aac3a49b6" /><Relationship Type="http://schemas.openxmlformats.org/officeDocument/2006/relationships/hyperlink" Target="https://app.powerbi.com/groups/me/reports/79a276c0-73ba-46b0-8c2d-09fc17dae01e/?pbi_source=PowerPoint" TargetMode="External" Id="RelId0" /><Relationship Type="http://schemas.openxmlformats.org/officeDocument/2006/relationships/image" Target="/ppt/media/image4.png" Id="imgId29636387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desafio_01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6/12/2024 1:30:16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6/12/2024 1:28:52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 ,map ,pieChart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636387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 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