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9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62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37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5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56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9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83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2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9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4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BBAD8D-899A-4412-8D99-0F74AFDCD2FF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C3C878-E93C-42ED-9381-8FC38537CC7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8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BKP%20OS%204788\Antonio\Documents\backup\Mometti\IFSP\PIBIC_2022_2023\Conict%202023\CONICT_2023_TEA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25493-3230-3909-A705-FE774A53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Ensino-aprendizagem da Matemática na perspectiva da Educação Inclusiva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27418A-A999-2AD6-00C6-F46B6E3CE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                              </a:t>
            </a:r>
            <a:r>
              <a:rPr lang="pt-BR" b="1" dirty="0">
                <a:solidFill>
                  <a:schemeClr val="tx1"/>
                </a:solidFill>
              </a:rPr>
              <a:t>Grupo de Pesquisa</a:t>
            </a:r>
          </a:p>
        </p:txBody>
      </p:sp>
      <p:pic>
        <p:nvPicPr>
          <p:cNvPr id="1026" name="Picture 2" descr="Sou Deficiente Visual">
            <a:extLst>
              <a:ext uri="{FF2B5EF4-FFF2-40B4-BE49-F238E27FC236}">
                <a16:creationId xmlns:a16="http://schemas.microsoft.com/office/drawing/2014/main" id="{1174599A-2481-784A-C211-03C475F7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99" y="4470273"/>
            <a:ext cx="2520995" cy="14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ta quebra-cabeças – Wikipédia, a enciclopédia livre">
            <a:extLst>
              <a:ext uri="{FF2B5EF4-FFF2-40B4-BE49-F238E27FC236}">
                <a16:creationId xmlns:a16="http://schemas.microsoft.com/office/drawing/2014/main" id="{CDA4164F-6AD7-53AA-F825-B5C314D3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38" y="4489732"/>
            <a:ext cx="1020334" cy="16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31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ECA6-CE5D-38CC-B8E8-F56BF372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Membros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69EF7-1BC3-A709-7296-02AD8512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Prof. Antonio </a:t>
            </a:r>
            <a:r>
              <a:rPr lang="pt-BR" sz="2800" dirty="0" err="1">
                <a:solidFill>
                  <a:schemeClr val="tx1"/>
                </a:solidFill>
              </a:rPr>
              <a:t>Luis</a:t>
            </a:r>
            <a:r>
              <a:rPr lang="pt-BR" sz="2800" dirty="0">
                <a:solidFill>
                  <a:schemeClr val="tx1"/>
                </a:solidFill>
              </a:rPr>
              <a:t> Mometti</a:t>
            </a:r>
          </a:p>
          <a:p>
            <a:r>
              <a:rPr lang="pt-BR" sz="2800" dirty="0">
                <a:solidFill>
                  <a:schemeClr val="tx1"/>
                </a:solidFill>
              </a:rPr>
              <a:t>Prof. Emanoel Fabiano Menezes Pereira</a:t>
            </a:r>
          </a:p>
          <a:p>
            <a:r>
              <a:rPr lang="pt-BR" sz="2800" dirty="0">
                <a:solidFill>
                  <a:schemeClr val="tx1"/>
                </a:solidFill>
              </a:rPr>
              <a:t>Profa. </a:t>
            </a:r>
            <a:r>
              <a:rPr lang="pt-BR" sz="2800" dirty="0" err="1">
                <a:solidFill>
                  <a:schemeClr val="tx1"/>
                </a:solidFill>
              </a:rPr>
              <a:t>Maly</a:t>
            </a:r>
            <a:r>
              <a:rPr lang="pt-BR" sz="2800" dirty="0">
                <a:solidFill>
                  <a:schemeClr val="tx1"/>
                </a:solidFill>
              </a:rPr>
              <a:t> Magalhães Freitas</a:t>
            </a:r>
          </a:p>
          <a:p>
            <a:r>
              <a:rPr lang="pt-BR" sz="2800" dirty="0">
                <a:solidFill>
                  <a:schemeClr val="tx1"/>
                </a:solidFill>
              </a:rPr>
              <a:t>Discente Victor Lima da Silva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Convidar a Pérola para participar</a:t>
            </a:r>
          </a:p>
        </p:txBody>
      </p:sp>
    </p:spTree>
    <p:extLst>
      <p:ext uri="{BB962C8B-B14F-4D97-AF65-F5344CB8AC3E}">
        <p14:creationId xmlns:p14="http://schemas.microsoft.com/office/powerpoint/2010/main" val="39702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2C895-796F-78B7-EDE3-93223D03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Motivações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E3E52-E933-E333-1D0B-38A3C3F7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 ingresso de alunos com deficiência no curso de Licenciatura em Matemática (Visual, TEA, Auditiva...)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 ingresso de alunos com deficiência no Ensino médio Integrado – IFSP (TEA, </a:t>
            </a:r>
            <a:r>
              <a:rPr lang="pt-BR" dirty="0" err="1">
                <a:solidFill>
                  <a:schemeClr val="tx1"/>
                </a:solidFill>
              </a:rPr>
              <a:t>Surdo-cego</a:t>
            </a:r>
            <a:r>
              <a:rPr lang="pt-BR" dirty="0">
                <a:solidFill>
                  <a:schemeClr val="tx1"/>
                </a:solidFill>
              </a:rPr>
              <a:t>,...)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  falta conhecimento dos professores para trabalhar adequadamente;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 falta de recursos e materiais adaptados para o ensino-aprendizagem da Matemática, principalmente no ensino superior – Conteúdos avançados;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1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0AD52-65A1-552F-1EED-7234748E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Linhas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22C9D-772E-4021-F675-1D04789F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b="1" dirty="0">
                <a:solidFill>
                  <a:schemeClr val="tx1"/>
                </a:solidFill>
              </a:rPr>
              <a:t>1. </a:t>
            </a:r>
            <a:r>
              <a:rPr lang="pt-BR" dirty="0">
                <a:solidFill>
                  <a:schemeClr val="tx1"/>
                </a:solidFill>
              </a:rPr>
              <a:t>Desafios e possibilidades para o ensino-aprendizagem de matemática para estudantes com TEA na Educação Básica (ou Fund. II e ensino médio?): o que dizem os professores (aqui seria uma pesquisa dentro do que você falou, mais voltado para os professores, suas experiências em sala de aula, o que encontram como desafios e o que conseguiram realizar com esses alunos)</a:t>
            </a:r>
          </a:p>
          <a:p>
            <a:pPr algn="just">
              <a:lnSpc>
                <a:spcPct val="100000"/>
              </a:lnSpc>
            </a:pPr>
            <a:r>
              <a:rPr lang="pt-BR" b="1" dirty="0">
                <a:solidFill>
                  <a:schemeClr val="tx1"/>
                </a:solidFill>
              </a:rPr>
              <a:t>2. </a:t>
            </a:r>
            <a:r>
              <a:rPr lang="pt-BR" dirty="0">
                <a:solidFill>
                  <a:schemeClr val="tx1"/>
                </a:solidFill>
              </a:rPr>
              <a:t>A Educação Inclusiva na Formação Inicial e/ou Continuada de professores de Matemática (O objetivo seria fazer um levantamento sobre como a educação inclusiva é abordada na formação inicial dos professores e também na formação continuada, quantidade de horas, o que os professores veem nessa formação, narrativas, </a:t>
            </a:r>
            <a:r>
              <a:rPr lang="pt-BR" dirty="0" err="1">
                <a:solidFill>
                  <a:schemeClr val="tx1"/>
                </a:solidFill>
              </a:rPr>
              <a:t>etc</a:t>
            </a:r>
            <a:r>
              <a:rPr lang="pt-BR" dirty="0">
                <a:solidFill>
                  <a:schemeClr val="tx1"/>
                </a:solidFill>
              </a:rPr>
              <a:t>);</a:t>
            </a:r>
          </a:p>
          <a:p>
            <a:pPr algn="just">
              <a:lnSpc>
                <a:spcPct val="100000"/>
              </a:lnSpc>
            </a:pPr>
            <a:r>
              <a:rPr lang="pt-BR" b="1" dirty="0">
                <a:solidFill>
                  <a:schemeClr val="tx1"/>
                </a:solidFill>
              </a:rPr>
              <a:t>3. </a:t>
            </a:r>
            <a:r>
              <a:rPr lang="pt-BR" dirty="0">
                <a:solidFill>
                  <a:schemeClr val="tx1"/>
                </a:solidFill>
              </a:rPr>
              <a:t>Produção de material didático para o ensino-aprendizagem de matemática para alunos com TEA e Deficiência visual;</a:t>
            </a:r>
          </a:p>
        </p:txBody>
      </p:sp>
    </p:spTree>
    <p:extLst>
      <p:ext uri="{BB962C8B-B14F-4D97-AF65-F5344CB8AC3E}">
        <p14:creationId xmlns:p14="http://schemas.microsoft.com/office/powerpoint/2010/main" val="7737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C50CB-3A43-EEF8-30C0-473C1756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experiência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E110F-E497-415B-F670-CFEEFA3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 PIBIC – TEA</a:t>
            </a:r>
          </a:p>
          <a:p>
            <a:r>
              <a:rPr lang="pt-BR" dirty="0">
                <a:hlinkClick r:id="rId2" action="ppaction://hlinkpres?slideindex=1&amp;slidetitle="/>
              </a:rPr>
              <a:t>D:\BKP OS 4788\Antonio\</a:t>
            </a:r>
            <a:r>
              <a:rPr lang="pt-BR" dirty="0" err="1">
                <a:hlinkClick r:id="rId2" action="ppaction://hlinkpres?slideindex=1&amp;slidetitle="/>
              </a:rPr>
              <a:t>Documents</a:t>
            </a:r>
            <a:r>
              <a:rPr lang="pt-BR" dirty="0">
                <a:hlinkClick r:id="rId2" action="ppaction://hlinkpres?slideindex=1&amp;slidetitle="/>
              </a:rPr>
              <a:t>\backup\Mometti\IFSP\PIBIC_2022_2023\</a:t>
            </a:r>
            <a:r>
              <a:rPr lang="pt-BR" dirty="0" err="1">
                <a:hlinkClick r:id="rId2" action="ppaction://hlinkpres?slideindex=1&amp;slidetitle="/>
              </a:rPr>
              <a:t>Conict</a:t>
            </a:r>
            <a:r>
              <a:rPr lang="pt-BR" dirty="0">
                <a:hlinkClick r:id="rId2" action="ppaction://hlinkpres?slideindex=1&amp;slidetitle="/>
              </a:rPr>
              <a:t> 2023\CONICT_2023_TEA.pptx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75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C1F7E-5FFC-835A-1C2B-E1E18C5C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Desafios e propostas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05D1C-4F7C-DC31-0D26-D6B4D8160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 iniciar estudo de artigos – ZDP; 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 definir melhor horário e periodicidade para as reuniões;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 convidar mais professores/alunos?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Enviar dois projetos de IC para o programa PIBIFSP até o final deste ano?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70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333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Retrospectiva</vt:lpstr>
      <vt:lpstr>Ensino-aprendizagem da Matemática na perspectiva da Educação Inclusiva</vt:lpstr>
      <vt:lpstr>Membros</vt:lpstr>
      <vt:lpstr>Motivações</vt:lpstr>
      <vt:lpstr>Linhas de pesquisa</vt:lpstr>
      <vt:lpstr>Primeira experiência</vt:lpstr>
      <vt:lpstr>Desafios e propostas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Mometti</dc:creator>
  <cp:lastModifiedBy>Antonio Mometti</cp:lastModifiedBy>
  <cp:revision>5</cp:revision>
  <dcterms:created xsi:type="dcterms:W3CDTF">2024-11-04T11:29:51Z</dcterms:created>
  <dcterms:modified xsi:type="dcterms:W3CDTF">2024-11-04T14:32:20Z</dcterms:modified>
</cp:coreProperties>
</file>