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58" r:id="rId4"/>
    <p:sldId id="259" r:id="rId5"/>
    <p:sldId id="260" r:id="rId6"/>
    <p:sldId id="261" r:id="rId7"/>
    <p:sldId id="262"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16-Feb-24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528135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16-Feb-24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34120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16-Feb-24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616068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9EDEC-C803-4068-9F33-E4FAC38A8998}" type="datetimeFigureOut">
              <a:rPr lang="en-US" smtClean="0"/>
              <a:t>16-Feb-24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399819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9EDEC-C803-4068-9F33-E4FAC38A8998}" type="datetimeFigureOut">
              <a:rPr lang="en-US" smtClean="0"/>
              <a:t>16-Feb-24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2729413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379EDEC-C803-4068-9F33-E4FAC38A8998}" type="datetimeFigureOut">
              <a:rPr lang="en-US" smtClean="0"/>
              <a:t>16-Feb-24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4156425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79EDEC-C803-4068-9F33-E4FAC38A8998}" type="datetimeFigureOut">
              <a:rPr lang="en-US" smtClean="0"/>
              <a:t>16-Feb-24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64161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79EDEC-C803-4068-9F33-E4FAC38A8998}" type="datetimeFigureOut">
              <a:rPr lang="en-US" smtClean="0"/>
              <a:t>16-Feb-24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55543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9EDEC-C803-4068-9F33-E4FAC38A8998}" type="datetimeFigureOut">
              <a:rPr lang="en-US" smtClean="0"/>
              <a:t>16-Feb-24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92738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9EDEC-C803-4068-9F33-E4FAC38A8998}" type="datetimeFigureOut">
              <a:rPr lang="en-US" smtClean="0"/>
              <a:t>16-Feb-24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171774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9EDEC-C803-4068-9F33-E4FAC38A8998}" type="datetimeFigureOut">
              <a:rPr lang="en-US" smtClean="0"/>
              <a:t>16-Feb-24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C01B8C-9976-4A42-9DF9-B079D1B11DE3}" type="slidenum">
              <a:rPr lang="en-US" smtClean="0"/>
              <a:t>‹#›</a:t>
            </a:fld>
            <a:endParaRPr lang="en-US" dirty="0"/>
          </a:p>
        </p:txBody>
      </p:sp>
    </p:spTree>
    <p:extLst>
      <p:ext uri="{BB962C8B-B14F-4D97-AF65-F5344CB8AC3E}">
        <p14:creationId xmlns:p14="http://schemas.microsoft.com/office/powerpoint/2010/main" val="2546676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9EDEC-C803-4068-9F33-E4FAC38A8998}" type="datetimeFigureOut">
              <a:rPr lang="en-US" smtClean="0"/>
              <a:t>16-Feb-24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01B8C-9976-4A42-9DF9-B079D1B11DE3}" type="slidenum">
              <a:rPr lang="en-US" smtClean="0"/>
              <a:t>‹#›</a:t>
            </a:fld>
            <a:endParaRPr lang="en-US" dirty="0"/>
          </a:p>
        </p:txBody>
      </p:sp>
    </p:spTree>
    <p:extLst>
      <p:ext uri="{BB962C8B-B14F-4D97-AF65-F5344CB8AC3E}">
        <p14:creationId xmlns:p14="http://schemas.microsoft.com/office/powerpoint/2010/main" val="1938664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Learning Platform</a:t>
            </a:r>
            <a:endParaRPr lang="en-US" dirty="0"/>
          </a:p>
        </p:txBody>
      </p:sp>
    </p:spTree>
    <p:extLst>
      <p:ext uri="{BB962C8B-B14F-4D97-AF65-F5344CB8AC3E}">
        <p14:creationId xmlns:p14="http://schemas.microsoft.com/office/powerpoint/2010/main" val="1896242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a:t>
            </a:r>
            <a:endParaRPr lang="en-US" dirty="0"/>
          </a:p>
        </p:txBody>
      </p:sp>
      <p:sp>
        <p:nvSpPr>
          <p:cNvPr id="3" name="Content Placeholder 2"/>
          <p:cNvSpPr>
            <a:spLocks noGrp="1"/>
          </p:cNvSpPr>
          <p:nvPr>
            <p:ph idx="1"/>
          </p:nvPr>
        </p:nvSpPr>
        <p:spPr/>
        <p:txBody>
          <a:bodyPr>
            <a:normAutofit/>
          </a:bodyPr>
          <a:lstStyle/>
          <a:p>
            <a:r>
              <a:rPr lang="en-US" sz="2400" dirty="0" smtClean="0"/>
              <a:t>Users:</a:t>
            </a:r>
          </a:p>
          <a:p>
            <a:r>
              <a:rPr lang="en-US" sz="2400" dirty="0" smtClean="0"/>
              <a:t>1.Language Learners: Individuals of various proficiency levels seeking to learn or improve their skills in a foreign language.</a:t>
            </a:r>
          </a:p>
          <a:p>
            <a:r>
              <a:rPr lang="en-US" sz="2400" dirty="0" smtClean="0"/>
              <a:t>2.Educators/Tutors: Language teachers or tutors who may use the platform to supplement their teaching materials or guide their students.</a:t>
            </a:r>
          </a:p>
          <a:p>
            <a:r>
              <a:rPr lang="en-US" sz="2400" dirty="0" smtClean="0"/>
              <a:t>3.Administrators: Those responsible for managing and maintaining the platform, including content moderation, user management, and technical support.</a:t>
            </a:r>
            <a:endParaRPr lang="en-US" sz="2400" dirty="0"/>
          </a:p>
        </p:txBody>
      </p:sp>
    </p:spTree>
    <p:extLst>
      <p:ext uri="{BB962C8B-B14F-4D97-AF65-F5344CB8AC3E}">
        <p14:creationId xmlns:p14="http://schemas.microsoft.com/office/powerpoint/2010/main" val="705171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Requirements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1.Language Learners: Access to a user-friendly interface for easy navigation. Availability of audio playback for listening comprehension. Interactive pronunciation practice activities. Personalized learning paths based on proficiency levels and learning preferences. Progress tracking and performance assessment tools.</a:t>
            </a:r>
          </a:p>
          <a:p>
            <a:r>
              <a:rPr lang="en-US" dirty="0" smtClean="0"/>
              <a:t>2.Educators/Tutors: Ability to create and customize learning materials and assignments. Monitoring tools to track students' progress and performance. Access to teaching resources and professional development materials.</a:t>
            </a:r>
          </a:p>
          <a:p>
            <a:r>
              <a:rPr lang="en-US" dirty="0" smtClean="0"/>
              <a:t>3.Administrators: User management functionalities for registration, authentication, and profile management. Content management tools for uploading, organizing, and updating learning materials. System monitoring and maintenance features to ensure platform stability and security.</a:t>
            </a:r>
            <a:endParaRPr lang="en-US" dirty="0"/>
          </a:p>
        </p:txBody>
      </p:sp>
    </p:spTree>
    <p:extLst>
      <p:ext uri="{BB962C8B-B14F-4D97-AF65-F5344CB8AC3E}">
        <p14:creationId xmlns:p14="http://schemas.microsoft.com/office/powerpoint/2010/main" val="3357471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1.User Interface: Navigation system. Responsive design for compatibility across devices. Clear presentation of learning materials and activities.</a:t>
            </a:r>
          </a:p>
          <a:p>
            <a:r>
              <a:rPr lang="en-US" dirty="0" smtClean="0"/>
              <a:t>2.Audio Playback: Integration of audio files for listening exercises. Play/pause, rewind, and volume control options. Compatibility with various audio formats.</a:t>
            </a:r>
          </a:p>
          <a:p>
            <a:r>
              <a:rPr lang="en-US" dirty="0" smtClean="0"/>
              <a:t>3.Pronunciation Practice: Interactive pronunciation exercises. Recording and playback functionalities for user-generated audio. Comparative analysis tools for self-assessment.</a:t>
            </a:r>
          </a:p>
          <a:p>
            <a:r>
              <a:rPr lang="en-US" dirty="0" smtClean="0"/>
              <a:t>4.Learning Materials: Vocabulary lists, grammar lessons, dialogues, and reading exercises. Integration of multimedia content (e.g., images, videos) to enhance learning experiences.</a:t>
            </a:r>
          </a:p>
          <a:p>
            <a:r>
              <a:rPr lang="en-US" dirty="0" smtClean="0"/>
              <a:t>5.Personalization and Progress Tracking: User profiles with customizable preferences and learning goals. Algorithm-driven recommendations for tailored learning paths. Visual representations of progress through dashboards and reports.</a:t>
            </a:r>
            <a:endParaRPr lang="en-US" dirty="0"/>
          </a:p>
        </p:txBody>
      </p:sp>
    </p:spTree>
    <p:extLst>
      <p:ext uri="{BB962C8B-B14F-4D97-AF65-F5344CB8AC3E}">
        <p14:creationId xmlns:p14="http://schemas.microsoft.com/office/powerpoint/2010/main" val="1321531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1.Performance: Low latency and fast response times to ensure smooth user experience. Scalability to accommodate a growing user base without degradation in performance.</a:t>
            </a:r>
          </a:p>
          <a:p>
            <a:r>
              <a:rPr lang="en-US" dirty="0" smtClean="0"/>
              <a:t>2.Security: Secure authentication and authorization mechanisms. Encryption of sensitive user data (e.g., login credentials, progress tracking information).</a:t>
            </a:r>
          </a:p>
          <a:p>
            <a:r>
              <a:rPr lang="en-US" dirty="0" smtClean="0"/>
              <a:t>3.Reliability: High availability and uptime to minimize service disruptions. Automated backup and recovery procedures to prevent data loss.</a:t>
            </a:r>
          </a:p>
          <a:p>
            <a:r>
              <a:rPr lang="en-US" dirty="0" smtClean="0"/>
              <a:t>4.Accessibility: Compliance with accessibility standards (e.g., WCAG) to ensure inclusivity for users with disabilities. Support for multiple languages and localization options.</a:t>
            </a:r>
            <a:endParaRPr lang="en-US" dirty="0"/>
          </a:p>
        </p:txBody>
      </p:sp>
    </p:spTree>
    <p:extLst>
      <p:ext uri="{BB962C8B-B14F-4D97-AF65-F5344CB8AC3E}">
        <p14:creationId xmlns:p14="http://schemas.microsoft.com/office/powerpoint/2010/main" val="932808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Requirements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1.Language Learning Pedagogy: Incorporation of evidence-based language learning methodologies and best practices. Alignment with proficiency standards and frameworks (e.g., CEFR, ACTFL). Collaboration with linguists and language education experts for content development and curriculum design.</a:t>
            </a:r>
          </a:p>
          <a:p>
            <a:r>
              <a:rPr lang="en-US" dirty="0" smtClean="0"/>
              <a:t>2.Technology Infrastructure: Utilization of cloud-based hosting services for scalability and reliability. Integration with third-party APIs for language processing and pronunciation analysis. Compatibility with modern web browsers and operating systems.</a:t>
            </a:r>
          </a:p>
          <a:p>
            <a:r>
              <a:rPr lang="en-US" dirty="0" smtClean="0"/>
              <a:t>3.Regulatory Compliance: Adherence to data protection regulations (e.g., GDPR, CCPA) for handling user data and privacy.</a:t>
            </a:r>
            <a:endParaRPr lang="en-US" dirty="0"/>
          </a:p>
        </p:txBody>
      </p:sp>
    </p:spTree>
    <p:extLst>
      <p:ext uri="{BB962C8B-B14F-4D97-AF65-F5344CB8AC3E}">
        <p14:creationId xmlns:p14="http://schemas.microsoft.com/office/powerpoint/2010/main" val="409409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634331"/>
            <a:ext cx="6200775"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0854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diagram</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0350" y="1858169"/>
            <a:ext cx="35433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7448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design</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65532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2219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519</Words>
  <Application>Microsoft Office PowerPoint</Application>
  <PresentationFormat>On-screen Show (4:3)</PresentationFormat>
  <Paragraphs>28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Language Learning Platform</vt:lpstr>
      <vt:lpstr>Users</vt:lpstr>
      <vt:lpstr>User Requirements</vt:lpstr>
      <vt:lpstr>Functional Requirements</vt:lpstr>
      <vt:lpstr>Non-Functional Requirements</vt:lpstr>
      <vt:lpstr>Domain Requirements</vt:lpstr>
      <vt:lpstr>Use case diagram</vt:lpstr>
      <vt:lpstr>Activity diagram</vt:lpstr>
      <vt:lpstr>Conceptual design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 VICK</dc:creator>
  <cp:lastModifiedBy>ENG. VICK</cp:lastModifiedBy>
  <cp:revision>5</cp:revision>
  <dcterms:created xsi:type="dcterms:W3CDTF">2024-02-16T06:34:16Z</dcterms:created>
  <dcterms:modified xsi:type="dcterms:W3CDTF">2024-02-16T07:06:10Z</dcterms:modified>
</cp:coreProperties>
</file>