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8E8"/>
    <a:srgbClr val="31E89F"/>
    <a:srgbClr val="4472C4"/>
    <a:srgbClr val="31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8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6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37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4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0B38-63CA-4CF8-A55E-633D7A6E1A3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591F-746C-4F5B-AC23-F24903A3FF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14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>
            <a:extLst>
              <a:ext uri="{FF2B5EF4-FFF2-40B4-BE49-F238E27FC236}">
                <a16:creationId xmlns:a16="http://schemas.microsoft.com/office/drawing/2014/main" id="{B66DE27D-C196-4068-9485-F142696F0999}"/>
              </a:ext>
            </a:extLst>
          </p:cNvPr>
          <p:cNvSpPr/>
          <p:nvPr/>
        </p:nvSpPr>
        <p:spPr>
          <a:xfrm rot="5400000">
            <a:off x="2206058" y="2492599"/>
            <a:ext cx="3600000" cy="3600000"/>
          </a:xfrm>
          <a:prstGeom prst="hexagon">
            <a:avLst/>
          </a:prstGeom>
          <a:solidFill>
            <a:srgbClr val="31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A3528C14-FBD5-469B-82A0-7EB86004ABEA}"/>
              </a:ext>
            </a:extLst>
          </p:cNvPr>
          <p:cNvSpPr/>
          <p:nvPr/>
        </p:nvSpPr>
        <p:spPr>
          <a:xfrm rot="5400000">
            <a:off x="2206058" y="1120999"/>
            <a:ext cx="3600000" cy="3600000"/>
          </a:xfrm>
          <a:prstGeom prst="hexagon">
            <a:avLst/>
          </a:prstGeom>
          <a:solidFill>
            <a:srgbClr val="31E89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3C69C620-54FE-4A97-A19C-84B9A522B04C}"/>
              </a:ext>
            </a:extLst>
          </p:cNvPr>
          <p:cNvSpPr/>
          <p:nvPr/>
        </p:nvSpPr>
        <p:spPr>
          <a:xfrm rot="5400000">
            <a:off x="3606630" y="2108143"/>
            <a:ext cx="3600000" cy="3004572"/>
          </a:xfrm>
          <a:prstGeom prst="hexagon">
            <a:avLst/>
          </a:prstGeom>
          <a:solidFill>
            <a:srgbClr val="31C6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F8CF0E-7DD5-4E28-B100-93B29B0010BC}"/>
              </a:ext>
            </a:extLst>
          </p:cNvPr>
          <p:cNvSpPr/>
          <p:nvPr/>
        </p:nvSpPr>
        <p:spPr>
          <a:xfrm>
            <a:off x="2380286" y="2456267"/>
            <a:ext cx="4383428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Projeto</a:t>
            </a:r>
            <a:br>
              <a:rPr lang="pt-B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</a:br>
            <a:r>
              <a:rPr lang="pt-B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Saber</a:t>
            </a:r>
          </a:p>
        </p:txBody>
      </p:sp>
    </p:spTree>
    <p:extLst>
      <p:ext uri="{BB962C8B-B14F-4D97-AF65-F5344CB8AC3E}">
        <p14:creationId xmlns:p14="http://schemas.microsoft.com/office/powerpoint/2010/main" val="39742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/>
      <p:bldP spid="7" grpId="1"/>
      <p:bldP spid="7" grpId="2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VictorManhani</dc:creator>
  <cp:lastModifiedBy>VictorManhani</cp:lastModifiedBy>
  <cp:revision>6</cp:revision>
  <dcterms:created xsi:type="dcterms:W3CDTF">2019-10-04T19:29:30Z</dcterms:created>
  <dcterms:modified xsi:type="dcterms:W3CDTF">2019-10-21T19:22:55Z</dcterms:modified>
</cp:coreProperties>
</file>