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Roboto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86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6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dirty="0" err="1"/>
                <a:t>Graphical</a:t>
              </a:r>
              <a:r>
                <a:rPr lang="es-MX" dirty="0"/>
                <a:t> </a:t>
              </a:r>
              <a:r>
                <a:rPr lang="es-MX" dirty="0" err="1"/>
                <a:t>User</a:t>
              </a:r>
              <a:r>
                <a:rPr lang="es-MX" dirty="0"/>
                <a:t> Interface</a:t>
              </a:r>
              <a:endParaRPr dirty="0"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65F8381-54C9-2996-CF94-65CEC473907D}"/>
              </a:ext>
            </a:extLst>
          </p:cNvPr>
          <p:cNvSpPr txBox="1"/>
          <p:nvPr/>
        </p:nvSpPr>
        <p:spPr>
          <a:xfrm>
            <a:off x="817418" y="1149752"/>
            <a:ext cx="2347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High </a:t>
            </a:r>
            <a:r>
              <a:rPr lang="es-MX" dirty="0" err="1"/>
              <a:t>resource</a:t>
            </a:r>
            <a:r>
              <a:rPr lang="es-MX" dirty="0"/>
              <a:t> </a:t>
            </a:r>
            <a:r>
              <a:rPr lang="es-MX" dirty="0" err="1"/>
              <a:t>consumption</a:t>
            </a: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5F7FE62-F47A-AB8A-107F-AC2F2D7B9E5A}"/>
              </a:ext>
            </a:extLst>
          </p:cNvPr>
          <p:cNvSpPr txBox="1"/>
          <p:nvPr/>
        </p:nvSpPr>
        <p:spPr>
          <a:xfrm>
            <a:off x="3897703" y="1788833"/>
            <a:ext cx="1112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Export</a:t>
            </a:r>
            <a:r>
              <a:rPr lang="es-MX" dirty="0"/>
              <a:t> .</a:t>
            </a:r>
            <a:r>
              <a:rPr lang="es-MX" dirty="0" err="1"/>
              <a:t>cap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4AF91B-56D6-C119-290E-FBD76D4E16F5}"/>
              </a:ext>
            </a:extLst>
          </p:cNvPr>
          <p:cNvSpPr txBox="1"/>
          <p:nvPr/>
        </p:nvSpPr>
        <p:spPr>
          <a:xfrm>
            <a:off x="3915150" y="2175075"/>
            <a:ext cx="1176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Live </a:t>
            </a:r>
            <a:r>
              <a:rPr lang="es-MX" dirty="0" err="1"/>
              <a:t>analisys</a:t>
            </a:r>
            <a:r>
              <a:rPr lang="es-MX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F51EBA2-FA10-80E4-E37B-CED46C8775DE}"/>
              </a:ext>
            </a:extLst>
          </p:cNvPr>
          <p:cNvSpPr txBox="1"/>
          <p:nvPr/>
        </p:nvSpPr>
        <p:spPr>
          <a:xfrm>
            <a:off x="5140036" y="935182"/>
            <a:ext cx="2555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Low </a:t>
            </a:r>
            <a:r>
              <a:rPr lang="es-MX" dirty="0" err="1"/>
              <a:t>resource</a:t>
            </a:r>
            <a:r>
              <a:rPr lang="es-MX" dirty="0"/>
              <a:t> </a:t>
            </a:r>
            <a:r>
              <a:rPr lang="es-MX" dirty="0" err="1"/>
              <a:t>consumption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BCCDAA-192D-CC84-E4D2-8F90C04C7465}"/>
              </a:ext>
            </a:extLst>
          </p:cNvPr>
          <p:cNvSpPr txBox="1"/>
          <p:nvPr/>
        </p:nvSpPr>
        <p:spPr>
          <a:xfrm>
            <a:off x="5424055" y="1366575"/>
            <a:ext cx="2066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Based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CLI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E9D01EB-880F-80BB-12A9-5A3F6669CF60}"/>
              </a:ext>
            </a:extLst>
          </p:cNvPr>
          <p:cNvSpPr txBox="1"/>
          <p:nvPr/>
        </p:nvSpPr>
        <p:spPr>
          <a:xfrm>
            <a:off x="5354782" y="1836375"/>
            <a:ext cx="2421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</a:t>
            </a:r>
            <a:r>
              <a:rPr lang="es-MX" dirty="0" err="1"/>
              <a:t>rich</a:t>
            </a:r>
            <a:r>
              <a:rPr lang="es-MX" dirty="0"/>
              <a:t> </a:t>
            </a:r>
            <a:r>
              <a:rPr lang="es-MX" dirty="0" err="1"/>
              <a:t>text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C70627-E278-8533-850B-1ACB561A61EF}"/>
              </a:ext>
            </a:extLst>
          </p:cNvPr>
          <p:cNvSpPr txBox="1"/>
          <p:nvPr/>
        </p:nvSpPr>
        <p:spPr>
          <a:xfrm>
            <a:off x="5555672" y="2251364"/>
            <a:ext cx="214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Needs</a:t>
            </a:r>
            <a:r>
              <a:rPr lang="es-MX" dirty="0"/>
              <a:t> CLI </a:t>
            </a:r>
            <a:r>
              <a:rPr lang="es-MX" dirty="0" err="1"/>
              <a:t>experience</a:t>
            </a:r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49D5AB-B44F-D280-CA39-C0CF10A9B2C2}"/>
              </a:ext>
            </a:extLst>
          </p:cNvPr>
          <p:cNvSpPr txBox="1"/>
          <p:nvPr/>
        </p:nvSpPr>
        <p:spPr>
          <a:xfrm>
            <a:off x="3862163" y="2698295"/>
            <a:ext cx="1363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Multi-plataform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DB9BB9-BC11-ACAB-E846-F7CDD0AE4143}"/>
              </a:ext>
            </a:extLst>
          </p:cNvPr>
          <p:cNvSpPr txBox="1"/>
          <p:nvPr/>
        </p:nvSpPr>
        <p:spPr>
          <a:xfrm>
            <a:off x="540327" y="1574345"/>
            <a:ext cx="2486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Friendly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new </a:t>
            </a:r>
            <a:r>
              <a:rPr lang="es-MX" dirty="0" err="1"/>
              <a:t>users</a:t>
            </a:r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620F943-F962-2CFA-972C-FDA05D8308D9}"/>
              </a:ext>
            </a:extLst>
          </p:cNvPr>
          <p:cNvSpPr txBox="1"/>
          <p:nvPr/>
        </p:nvSpPr>
        <p:spPr>
          <a:xfrm>
            <a:off x="540327" y="1974545"/>
            <a:ext cx="2707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Pre-filters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E144486-8AED-3A10-7A6B-7C3CA8A05E05}"/>
              </a:ext>
            </a:extLst>
          </p:cNvPr>
          <p:cNvSpPr txBox="1"/>
          <p:nvPr/>
        </p:nvSpPr>
        <p:spPr>
          <a:xfrm>
            <a:off x="484909" y="3006072"/>
            <a:ext cx="3031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Can </a:t>
            </a:r>
            <a:r>
              <a:rPr lang="es-MX" dirty="0" err="1"/>
              <a:t>inspect</a:t>
            </a:r>
            <a:r>
              <a:rPr lang="es-MX" dirty="0"/>
              <a:t> </a:t>
            </a:r>
            <a:r>
              <a:rPr lang="es-MX" dirty="0" err="1"/>
              <a:t>each</a:t>
            </a:r>
            <a:r>
              <a:rPr lang="es-MX" dirty="0"/>
              <a:t> OSI </a:t>
            </a:r>
            <a:r>
              <a:rPr lang="es-MX" dirty="0" err="1"/>
              <a:t>layer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E63203E-2C95-80B7-C0C5-525FD8976660}"/>
              </a:ext>
            </a:extLst>
          </p:cNvPr>
          <p:cNvSpPr txBox="1"/>
          <p:nvPr/>
        </p:nvSpPr>
        <p:spPr>
          <a:xfrm>
            <a:off x="942109" y="3429000"/>
            <a:ext cx="2604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IDS/IPS,SIEMS </a:t>
            </a:r>
            <a:r>
              <a:rPr lang="es-MX" dirty="0" err="1"/>
              <a:t>compatibility</a:t>
            </a:r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CEF3DB8-F413-9C03-C3A2-2EFFBD901251}"/>
              </a:ext>
            </a:extLst>
          </p:cNvPr>
          <p:cNvSpPr txBox="1"/>
          <p:nvPr/>
        </p:nvSpPr>
        <p:spPr>
          <a:xfrm>
            <a:off x="817418" y="3803073"/>
            <a:ext cx="2978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Export</a:t>
            </a:r>
            <a:r>
              <a:rPr lang="es-MX" dirty="0"/>
              <a:t> as .</a:t>
            </a:r>
            <a:r>
              <a:rPr lang="es-MX" dirty="0" err="1"/>
              <a:t>csv</a:t>
            </a:r>
            <a:r>
              <a:rPr lang="es-MX" dirty="0"/>
              <a:t> and .</a:t>
            </a:r>
            <a:r>
              <a:rPr lang="es-MX" dirty="0" err="1"/>
              <a:t>json</a:t>
            </a:r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6645FE2-05D0-2AE0-02DA-7184BAB3D9A1}"/>
              </a:ext>
            </a:extLst>
          </p:cNvPr>
          <p:cNvSpPr txBox="1"/>
          <p:nvPr/>
        </p:nvSpPr>
        <p:spPr>
          <a:xfrm>
            <a:off x="5424055" y="2698295"/>
            <a:ext cx="2902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</a:t>
            </a:r>
            <a:r>
              <a:rPr lang="es-MX" dirty="0" err="1"/>
              <a:t>supports</a:t>
            </a:r>
            <a:r>
              <a:rPr lang="es-MX" dirty="0"/>
              <a:t> </a:t>
            </a:r>
            <a:r>
              <a:rPr lang="es-MX" dirty="0" err="1"/>
              <a:t>filters</a:t>
            </a:r>
            <a:r>
              <a:rPr lang="es-MX" dirty="0"/>
              <a:t> after capture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DEEF0FE-7087-1C8F-FDAF-15511F2B0A2D}"/>
              </a:ext>
            </a:extLst>
          </p:cNvPr>
          <p:cNvSpPr txBox="1"/>
          <p:nvPr/>
        </p:nvSpPr>
        <p:spPr>
          <a:xfrm>
            <a:off x="5354782" y="3103418"/>
            <a:ext cx="279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Easy </a:t>
            </a:r>
            <a:r>
              <a:rPr lang="es-MX" dirty="0" err="1"/>
              <a:t>integration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scripts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D1D9C66-A380-ECDE-0F99-17E1165EA8C2}"/>
              </a:ext>
            </a:extLst>
          </p:cNvPr>
          <p:cNvSpPr txBox="1"/>
          <p:nvPr/>
        </p:nvSpPr>
        <p:spPr>
          <a:xfrm>
            <a:off x="5226069" y="3429000"/>
            <a:ext cx="3488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Highly</a:t>
            </a:r>
            <a:r>
              <a:rPr lang="es-MX" dirty="0"/>
              <a:t> </a:t>
            </a:r>
            <a:r>
              <a:rPr lang="es-MX" dirty="0" err="1"/>
              <a:t>efficient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no GUI </a:t>
            </a:r>
            <a:r>
              <a:rPr lang="es-MX" dirty="0" err="1"/>
              <a:t>enviroments</a:t>
            </a:r>
            <a:endParaRPr lang="es-MX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Presentación en pantalla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Google Sans</vt:lpstr>
      <vt:lpstr>Roboto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Victor Manuel Gutierrez Flores</cp:lastModifiedBy>
  <cp:revision>1</cp:revision>
  <dcterms:modified xsi:type="dcterms:W3CDTF">2025-04-25T03:17:16Z</dcterms:modified>
</cp:coreProperties>
</file>