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Inconsolata" pitchFamily="1" charset="0"/>
      <p:regular r:id="rId8"/>
    </p:embeddedFont>
    <p:embeddedFont>
      <p:font typeface="Montserrat Black" panose="00000A00000000000000" pitchFamily="2" charset="0"/>
      <p:regular r:id="rId9"/>
      <p:bold r:id="rId10"/>
    </p:embeddedFont>
  </p:embeddedFontLst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6160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48295"/>
            <a:ext cx="7556421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La Verde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6280190" y="3866674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Esta base de datos ofrece una solución integral para la administración eficiente de una finca agrícola. Permite organizar y controlar de manera centralizada todas las actividades de producción, gestión de personal, inventario, ventas y relaciones con proveedores y clientes. </a:t>
            </a:r>
            <a:endParaRPr lang="en-US" sz="175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6140F22-0D13-58D4-D3A1-40CAD177E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2146" y="7654414"/>
            <a:ext cx="2816465" cy="5456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8397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Objetivos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588062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977741" y="2673072"/>
            <a:ext cx="14228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2588062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Centralizar la información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3432810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Recopilar y organizar todos los datos de la finca en una sola plataforma para una visión integral.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2588062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9" name="Text 6"/>
          <p:cNvSpPr/>
          <p:nvPr/>
        </p:nvSpPr>
        <p:spPr>
          <a:xfrm>
            <a:off x="4837152" y="2673072"/>
            <a:ext cx="20693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2588062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Optimizar procesos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3432810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Automatizar tareas y facilitar la toma de decisiones para mejorar la eficiencia operativa.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729288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3" name="Text 10"/>
          <p:cNvSpPr/>
          <p:nvPr/>
        </p:nvSpPr>
        <p:spPr>
          <a:xfrm>
            <a:off x="944404" y="5814298"/>
            <a:ext cx="20895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729288"/>
            <a:ext cx="416302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Aumentar la productividad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6219706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Aprovechar los datos para identificar oportunidades de mejora en la producción y ventas.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8426" y="580192"/>
            <a:ext cx="13153549" cy="13187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Módulos y funcionalidades clave de la base de datos</a:t>
            </a:r>
            <a:endParaRPr lang="en-US" sz="4150" dirty="0"/>
          </a:p>
        </p:txBody>
      </p:sp>
      <p:sp>
        <p:nvSpPr>
          <p:cNvPr id="3" name="Text 1"/>
          <p:cNvSpPr/>
          <p:nvPr/>
        </p:nvSpPr>
        <p:spPr>
          <a:xfrm>
            <a:off x="738426" y="2426375"/>
            <a:ext cx="2637473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Cultivos</a:t>
            </a:r>
            <a:endParaRPr lang="en-US" sz="2050" dirty="0"/>
          </a:p>
        </p:txBody>
      </p:sp>
      <p:sp>
        <p:nvSpPr>
          <p:cNvPr id="4" name="Text 2"/>
          <p:cNvSpPr/>
          <p:nvPr/>
        </p:nvSpPr>
        <p:spPr>
          <a:xfrm>
            <a:off x="738426" y="2966918"/>
            <a:ext cx="4040743" cy="6750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Registro de cultivos, rendimientos, insumos y maquinaria utilizada.</a:t>
            </a:r>
            <a:endParaRPr lang="en-US" sz="16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26" y="3879294"/>
            <a:ext cx="4040743" cy="256925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38426" y="6685836"/>
            <a:ext cx="4040743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endParaRPr lang="en-US" sz="1650" dirty="0"/>
          </a:p>
        </p:txBody>
      </p:sp>
      <p:sp>
        <p:nvSpPr>
          <p:cNvPr id="7" name="Text 4"/>
          <p:cNvSpPr/>
          <p:nvPr/>
        </p:nvSpPr>
        <p:spPr>
          <a:xfrm>
            <a:off x="5301615" y="2426375"/>
            <a:ext cx="2637473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Inventario</a:t>
            </a:r>
            <a:endParaRPr lang="en-US" sz="2050" dirty="0"/>
          </a:p>
        </p:txBody>
      </p:sp>
      <p:sp>
        <p:nvSpPr>
          <p:cNvPr id="8" name="Text 5"/>
          <p:cNvSpPr/>
          <p:nvPr/>
        </p:nvSpPr>
        <p:spPr>
          <a:xfrm>
            <a:off x="5301615" y="2966918"/>
            <a:ext cx="4040743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Control de existencias de productos.</a:t>
            </a:r>
            <a:endParaRPr lang="en-US" sz="16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615" y="3541752"/>
            <a:ext cx="4040743" cy="2415302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301615" y="6194346"/>
            <a:ext cx="4040743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endParaRPr lang="en-US" sz="1650" dirty="0"/>
          </a:p>
        </p:txBody>
      </p:sp>
      <p:sp>
        <p:nvSpPr>
          <p:cNvPr id="11" name="Text 7"/>
          <p:cNvSpPr/>
          <p:nvPr/>
        </p:nvSpPr>
        <p:spPr>
          <a:xfrm>
            <a:off x="9864804" y="2426375"/>
            <a:ext cx="2637473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Ventas y Clientes</a:t>
            </a:r>
            <a:endParaRPr lang="en-US" sz="2050" dirty="0"/>
          </a:p>
        </p:txBody>
      </p:sp>
      <p:sp>
        <p:nvSpPr>
          <p:cNvPr id="12" name="Text 8"/>
          <p:cNvSpPr/>
          <p:nvPr/>
        </p:nvSpPr>
        <p:spPr>
          <a:xfrm>
            <a:off x="9864804" y="2966918"/>
            <a:ext cx="4040743" cy="6750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Gestión de pedidos, facturación y relaciones con clientes.</a:t>
            </a:r>
            <a:endParaRPr lang="en-US" sz="16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4804" y="3879294"/>
            <a:ext cx="4040743" cy="3277910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9864804" y="7394496"/>
            <a:ext cx="4040743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endParaRPr lang="en-US" sz="1650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02036B8F-61F2-428F-9671-6160961ECE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17192" y="7649408"/>
            <a:ext cx="2413208" cy="4675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1163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Beneficios 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1760577"/>
            <a:ext cx="3664863" cy="2765227"/>
          </a:xfrm>
          <a:prstGeom prst="roundRect">
            <a:avLst>
              <a:gd name="adj" fmla="val 331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1028224" y="1995011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Toma de decisiones informada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2839760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Los datos históricos y en tiempo real permiten análisis más precisos y una mejor planificación.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1760577"/>
            <a:ext cx="3664863" cy="2765227"/>
          </a:xfrm>
          <a:prstGeom prst="roundRect">
            <a:avLst>
              <a:gd name="adj" fmla="val 331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4919901" y="1995011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Optimización de recursos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9901" y="2839760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Mejora en la gestión de insumos, maquinaria y personal para reducir costos y desperdicios.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752618"/>
            <a:ext cx="3664863" cy="2765227"/>
          </a:xfrm>
          <a:prstGeom prst="roundRect">
            <a:avLst>
              <a:gd name="adj" fmla="val 331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1028224" y="4987052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Aumento de la productividad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5831800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Identificación de oportunidades de mejora en los procesos de producción y comercialización.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4685467" y="4752618"/>
            <a:ext cx="3664863" cy="2765227"/>
          </a:xfrm>
          <a:prstGeom prst="roundRect">
            <a:avLst>
              <a:gd name="adj" fmla="val 331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4" name="Text 11"/>
          <p:cNvSpPr/>
          <p:nvPr/>
        </p:nvSpPr>
        <p:spPr>
          <a:xfrm>
            <a:off x="4919901" y="4987052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Mejor servicio al cliente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4919901" y="5831800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Respuesta más ágil a las necesidades de los clientes y mayor satisfacción.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662720"/>
            <a:ext cx="894921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Conclusión y próximos pasos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711660"/>
            <a:ext cx="6521410" cy="90725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20604" y="5959078"/>
            <a:ext cx="303442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Monitoreo y ajustes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020604" y="6449497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Seguimiento continuo del uso de la base de datos y mejoras iterativas.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4711660"/>
            <a:ext cx="6521410" cy="90725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542014" y="59590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Expansión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542014" y="6449497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Integración con otras herramientas y adaptación a nuevas necesidades de la finca.</a:t>
            </a:r>
            <a:endParaRPr lang="en-US" sz="175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9B3BADF-0C89-75FE-4337-24FECC3002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79296" y="7742903"/>
            <a:ext cx="2119314" cy="4106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Personalizado</PresentationFormat>
  <Paragraphs>38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Inconsolata</vt:lpstr>
      <vt:lpstr>Arial</vt:lpstr>
      <vt:lpstr>Montserrat Black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Victor Mendoza</cp:lastModifiedBy>
  <cp:revision>2</cp:revision>
  <dcterms:created xsi:type="dcterms:W3CDTF">2024-10-24T03:28:10Z</dcterms:created>
  <dcterms:modified xsi:type="dcterms:W3CDTF">2024-10-24T03:29:36Z</dcterms:modified>
</cp:coreProperties>
</file>