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449" y="634314"/>
            <a:ext cx="8806248" cy="2584501"/>
          </a:xfrm>
        </p:spPr>
        <p:txBody>
          <a:bodyPr/>
          <a:lstStyle/>
          <a:p>
            <a:pPr algn="ctr"/>
            <a:r>
              <a:rPr lang="en-US" sz="4400" i="1" dirty="0" smtClean="0">
                <a:solidFill>
                  <a:srgbClr val="00B050"/>
                </a:solidFill>
              </a:rPr>
              <a:t>Machine Learning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Speech </a:t>
            </a:r>
            <a:r>
              <a:rPr lang="en-US" b="1" dirty="0" smtClean="0">
                <a:solidFill>
                  <a:srgbClr val="00B050"/>
                </a:solidFill>
              </a:rPr>
              <a:t>Emotion Detection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411" y="3416524"/>
            <a:ext cx="8896865" cy="2226396"/>
          </a:xfrm>
        </p:spPr>
        <p:txBody>
          <a:bodyPr>
            <a:normAutofit/>
          </a:bodyPr>
          <a:lstStyle/>
          <a:p>
            <a:pPr lvl="1" algn="l"/>
            <a:endParaRPr lang="en-US" dirty="0" smtClean="0"/>
          </a:p>
          <a:p>
            <a:pPr lvl="1"/>
            <a:r>
              <a:rPr lang="en-US" b="1" i="1" dirty="0" smtClean="0"/>
              <a:t>AI Development Program</a:t>
            </a:r>
          </a:p>
          <a:p>
            <a:pPr lvl="1"/>
            <a:r>
              <a:rPr lang="en-US" b="1" i="1" dirty="0" err="1" smtClean="0"/>
              <a:t>Technion</a:t>
            </a:r>
            <a:r>
              <a:rPr lang="en-US" b="1" i="1" dirty="0" smtClean="0"/>
              <a:t> – Israel Institute of Technology</a:t>
            </a:r>
            <a:endParaRPr lang="en-US" b="1" i="1" dirty="0" smtClean="0"/>
          </a:p>
          <a:p>
            <a:pPr lvl="1" algn="r"/>
            <a:endParaRPr lang="en-US" i="1" dirty="0" smtClean="0"/>
          </a:p>
          <a:p>
            <a:pPr marL="914400" lvl="0" algn="ctr">
              <a:lnSpc>
                <a:spcPct val="115000"/>
              </a:lnSpc>
              <a:spcBef>
                <a:spcPts val="0"/>
              </a:spcBef>
            </a:pPr>
            <a:r>
              <a:rPr lang="en-US" sz="2400" b="1" dirty="0" err="1" smtClean="0"/>
              <a:t>Netanel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Mazuz</a:t>
            </a:r>
            <a:r>
              <a:rPr lang="en-US" sz="2400" b="1" dirty="0" smtClean="0"/>
              <a:t>  •  </a:t>
            </a:r>
            <a:r>
              <a:rPr lang="en-US" sz="2400" b="1" dirty="0" err="1" smtClean="0"/>
              <a:t>Yzhar</a:t>
            </a:r>
            <a:r>
              <a:rPr lang="en-US" sz="2400" b="1" dirty="0" smtClean="0"/>
              <a:t> Goldstein  •  Victor </a:t>
            </a:r>
            <a:r>
              <a:rPr lang="en-US" sz="2400" b="1" dirty="0" err="1"/>
              <a:t>Melichov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347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GridSearch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3341"/>
            <a:ext cx="8820893" cy="5165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3341"/>
            <a:ext cx="8820893" cy="5165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2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3341"/>
            <a:ext cx="8820893" cy="5165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5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dirty="0" smtClean="0"/>
              <a:t>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3341"/>
            <a:ext cx="8820893" cy="5165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dirty="0" smtClean="0"/>
              <a:t>Problem and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3341"/>
            <a:ext cx="8820893" cy="5165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3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dirty="0" smtClean="0"/>
              <a:t>Data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3341"/>
            <a:ext cx="8820893" cy="5165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dirty="0" smtClean="0"/>
              <a:t>Speech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3341"/>
            <a:ext cx="8820893" cy="5165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dirty="0" smtClean="0"/>
              <a:t>Audio Feature Extraction - </a:t>
            </a:r>
            <a:r>
              <a:rPr lang="en-US" dirty="0" err="1" smtClean="0"/>
              <a:t>intoduction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3341"/>
            <a:ext cx="8820893" cy="5165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3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3341"/>
            <a:ext cx="8820893" cy="5165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dirty="0" err="1" smtClean="0"/>
              <a:t>MiniRocket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3341"/>
            <a:ext cx="8820893" cy="5165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dirty="0" smtClean="0"/>
              <a:t>Feature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3341"/>
            <a:ext cx="8820893" cy="5165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7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3341"/>
            <a:ext cx="8820893" cy="5165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180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45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Machine Learning Speech Emotion Detection</vt:lpstr>
      <vt:lpstr>Problem and Target</vt:lpstr>
      <vt:lpstr>Data info</vt:lpstr>
      <vt:lpstr>Speech Analysis</vt:lpstr>
      <vt:lpstr>Audio Feature Extraction - intoduction</vt:lpstr>
      <vt:lpstr>Feature Extraction</vt:lpstr>
      <vt:lpstr>MiniRocket</vt:lpstr>
      <vt:lpstr>Feature Analysis</vt:lpstr>
      <vt:lpstr>Feature Selection</vt:lpstr>
      <vt:lpstr>Model GridSearch</vt:lpstr>
      <vt:lpstr>Conclusion</vt:lpstr>
      <vt:lpstr>Further work</vt:lpstr>
      <vt:lpstr>Add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Detection</dc:title>
  <dc:creator>VUGAR</dc:creator>
  <cp:lastModifiedBy>VUGAR</cp:lastModifiedBy>
  <cp:revision>5</cp:revision>
  <dcterms:created xsi:type="dcterms:W3CDTF">2024-04-19T12:31:17Z</dcterms:created>
  <dcterms:modified xsi:type="dcterms:W3CDTF">2024-04-19T13:05:59Z</dcterms:modified>
</cp:coreProperties>
</file>