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8" r:id="rId5"/>
    <p:sldId id="269" r:id="rId6"/>
    <p:sldId id="261" r:id="rId7"/>
    <p:sldId id="273" r:id="rId8"/>
    <p:sldId id="270" r:id="rId9"/>
    <p:sldId id="263" r:id="rId10"/>
    <p:sldId id="265" r:id="rId11"/>
    <p:sldId id="266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08" autoAdjust="0"/>
  </p:normalViewPr>
  <p:slideViewPr>
    <p:cSldViewPr snapToGrid="0">
      <p:cViewPr varScale="1">
        <p:scale>
          <a:sx n="62" d="100"/>
          <a:sy n="6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760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944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45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18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4882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1133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8786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3622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36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124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960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77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96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825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113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010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672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0EC32-0263-4F64-B0CF-9D682B430610}" type="datetimeFigureOut">
              <a:rPr lang="es-CL" smtClean="0"/>
              <a:t>03-01-2019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6F3D-F91D-485C-8334-61641F04798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11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B242546-1EDF-4E6A-AF46-FA0596B76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0" y="3602038"/>
            <a:ext cx="5839325" cy="1655762"/>
          </a:xfrm>
        </p:spPr>
        <p:txBody>
          <a:bodyPr>
            <a:normAutofit fontScale="92500"/>
          </a:bodyPr>
          <a:lstStyle/>
          <a:p>
            <a:r>
              <a:rPr lang="es-CL" b="1" dirty="0">
                <a:effectLst/>
              </a:rPr>
              <a:t>Propuesta de Desarrollo Informático para la Consulta de la Pediatra Broncopulmonar Dra. Sonia Carrasco.</a:t>
            </a:r>
            <a:endParaRPr lang="es-CL" dirty="0"/>
          </a:p>
        </p:txBody>
      </p:sp>
      <p:pic>
        <p:nvPicPr>
          <p:cNvPr id="4" name="Imagen 3" descr="Resultado de imagen para imagen aiep">
            <a:extLst>
              <a:ext uri="{FF2B5EF4-FFF2-40B4-BE49-F238E27FC236}">
                <a16:creationId xmlns:a16="http://schemas.microsoft.com/office/drawing/2014/main" id="{F02D75AF-AE07-4464-A0DA-728ECE9C7C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48" y="1318559"/>
            <a:ext cx="3402767" cy="3743043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78798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45048-2B70-41F2-ACBC-FEA539DC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60120"/>
          </a:xfrm>
        </p:spPr>
        <p:txBody>
          <a:bodyPr/>
          <a:lstStyle/>
          <a:p>
            <a:r>
              <a:rPr lang="es-CL" dirty="0"/>
              <a:t>Interfaz de Proceso</a:t>
            </a:r>
          </a:p>
        </p:txBody>
      </p:sp>
      <p:pic>
        <p:nvPicPr>
          <p:cNvPr id="7" name="Marcador de contenido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DA9689B-07A7-43E2-BF3B-455764F33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4" y="1357563"/>
            <a:ext cx="10785130" cy="3968416"/>
          </a:xfrm>
        </p:spPr>
      </p:pic>
    </p:spTree>
    <p:extLst>
      <p:ext uri="{BB962C8B-B14F-4D97-AF65-F5344CB8AC3E}">
        <p14:creationId xmlns:p14="http://schemas.microsoft.com/office/powerpoint/2010/main" val="258479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0CE96-D962-4A6E-BB03-7B32E667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02104"/>
          </a:xfrm>
        </p:spPr>
        <p:txBody>
          <a:bodyPr/>
          <a:lstStyle/>
          <a:p>
            <a:r>
              <a:rPr lang="es-CL" dirty="0"/>
              <a:t>Interfaz de salida</a:t>
            </a:r>
          </a:p>
        </p:txBody>
      </p:sp>
      <p:pic>
        <p:nvPicPr>
          <p:cNvPr id="7" name="Marcador de contenido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19B1CA6-F7C3-4379-AF82-401513D0C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5" y="1411705"/>
            <a:ext cx="9867143" cy="4539916"/>
          </a:xfrm>
        </p:spPr>
      </p:pic>
    </p:spTree>
    <p:extLst>
      <p:ext uri="{BB962C8B-B14F-4D97-AF65-F5344CB8AC3E}">
        <p14:creationId xmlns:p14="http://schemas.microsoft.com/office/powerpoint/2010/main" val="287099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0CE96-D962-4A6E-BB03-7B32E667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44880"/>
          </a:xfrm>
        </p:spPr>
        <p:txBody>
          <a:bodyPr/>
          <a:lstStyle/>
          <a:p>
            <a:r>
              <a:rPr lang="es-CL" dirty="0"/>
              <a:t>Ideas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8D3C0B-7212-4A09-8B41-1E496B95B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74520"/>
            <a:ext cx="10353762" cy="39166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L" dirty="0"/>
              <a:t> Dar estabilidad y orden a la agenda médica.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/>
              <a:t> Dar mayor facilidad al paciente para acceder a una hora médica.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/>
              <a:t> Seguridad de los datos clínicos de los pacientes.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/>
              <a:t> Facilidad para obtener los datos en caso de ser necesario.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/>
              <a:t> Disminución en los tiempos de espera.</a:t>
            </a:r>
          </a:p>
        </p:txBody>
      </p:sp>
    </p:spTree>
    <p:extLst>
      <p:ext uri="{BB962C8B-B14F-4D97-AF65-F5344CB8AC3E}">
        <p14:creationId xmlns:p14="http://schemas.microsoft.com/office/powerpoint/2010/main" val="415291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75AA6-68C2-4419-95AF-4A14591B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14400"/>
          </a:xfrm>
        </p:spPr>
        <p:txBody>
          <a:bodyPr/>
          <a:lstStyle/>
          <a:p>
            <a:r>
              <a:rPr lang="es-CL" sz="3600" dirty="0"/>
              <a:t>Objetivo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71D36D-8FDE-457A-ADC9-2E8FC9B9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6880"/>
            <a:ext cx="10353762" cy="24159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L" dirty="0">
              <a:effectLst/>
            </a:endParaRPr>
          </a:p>
          <a:p>
            <a:pPr marL="0" indent="0" algn="ctr">
              <a:buNone/>
            </a:pPr>
            <a:r>
              <a:rPr lang="es-CL" dirty="0">
                <a:effectLst/>
              </a:rPr>
              <a:t>Desarrollar un Software que tenga como finalidad el modernizar, agilizar y dar eficiencia a los procesos internos que se desarrollan en la Consulta médica. Para generar esta solución de calidad se desarrollara un software que será completamente web.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7543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02F47-5F72-4A60-A0C4-ACAF06E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22960"/>
          </a:xfrm>
        </p:spPr>
        <p:txBody>
          <a:bodyPr/>
          <a:lstStyle/>
          <a:p>
            <a:r>
              <a:rPr lang="es-CL" dirty="0"/>
              <a:t>Objetivos Específicos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F7743C-7C24-4B32-9ED3-DD37A8515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501703"/>
            <a:ext cx="5618235" cy="4979307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Crear usuarios para acceder a la agenda.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Mostrar la agenda medica electrónica de acuerdo al día de interés.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Cancelar horas cuando ya han sido tomadas previamente.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Crear listado de pacientes para la confirmación de sus horas médicas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Crear Ficha electrónico para pacientes nuevo.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Crear Historial clínico electrónico para pacientes nuevo.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Guardar el historial clínico electrónico de los pacientes.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L" sz="1600" dirty="0">
                <a:effectLst/>
              </a:rPr>
              <a:t>Visualizar visitas anteriores de los pacientes.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CL" sz="1600" dirty="0">
              <a:effectLst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endParaRPr lang="es-CL" sz="1600" dirty="0">
              <a:effectLst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85A5A96-C19A-4920-B30C-0C97399A15B9}"/>
              </a:ext>
            </a:extLst>
          </p:cNvPr>
          <p:cNvSpPr txBox="1">
            <a:spLocks/>
          </p:cNvSpPr>
          <p:nvPr/>
        </p:nvSpPr>
        <p:spPr>
          <a:xfrm>
            <a:off x="6090675" y="1501703"/>
            <a:ext cx="5618235" cy="4979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Emitir certificados médicos electrónicos a los pacientes.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Emitir recetas médicas electrónicas para los pacientes.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Modificar horas de la agenda médica.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Generar informes con estadísticas de visitas o controles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Emitir un histórico de visitas de cada paciente.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Tener diferentes tipos de usuarios para la manipulación del sistema.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Crear diferentes tipos de usuarios para la manipulación del sistema.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Crear perfiles de médicos para manipular el sistema y atención a pacientes.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L" sz="2900" dirty="0">
                <a:effectLst/>
              </a:rPr>
              <a:t>Emitir informes de datos relevantes de acuerdo con las necesidades del cliente.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CL" sz="2900" dirty="0">
              <a:effectLst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endParaRPr lang="es-CL" sz="29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0586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75AA6-68C2-4419-95AF-4A14591B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14400"/>
          </a:xfrm>
        </p:spPr>
        <p:txBody>
          <a:bodyPr/>
          <a:lstStyle/>
          <a:p>
            <a:r>
              <a:rPr lang="es-CL" sz="3600" dirty="0"/>
              <a:t>Potencialidad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71D36D-8FDE-457A-ADC9-2E8FC9B9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6880"/>
            <a:ext cx="10353762" cy="36190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L" dirty="0">
              <a:effectLst/>
            </a:endParaRPr>
          </a:p>
          <a:p>
            <a:pPr marL="0" indent="0" algn="ctr">
              <a:buNone/>
            </a:pPr>
            <a:r>
              <a:rPr lang="es-CL" dirty="0">
                <a:effectLst/>
              </a:rPr>
              <a:t>La idea original del proyecto de acuerdo a su desarrollo, es la solución a la necesidad de una Doctora y una secretaria de implementar un software que la ayude en su gestión diaria, pero eventualmente cabe la posibilidad de que la consulta pueda crecer ya sea con otro doctor(a) u otro(a) secretaria. En base a esta posibilidad se hace imprescindible la idea de mantener interfaces para crear ya sea a Empleados u usuarios y Doctores para así abrir el abanico de opciones para el paciente final.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1862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89952-53E5-424D-ABF3-6F043E1A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46484"/>
          </a:xfrm>
        </p:spPr>
        <p:txBody>
          <a:bodyPr>
            <a:normAutofit/>
          </a:bodyPr>
          <a:lstStyle/>
          <a:p>
            <a:r>
              <a:rPr lang="es-CL" sz="3600"/>
              <a:t>Diseño de la base de datos</a:t>
            </a:r>
            <a:endParaRPr lang="es-CL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F72B8B-AF3B-4ABC-932E-2C740273E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4" y="1669528"/>
            <a:ext cx="9404494" cy="45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1CF55-2808-4274-BC5A-D6D5FEC0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14400"/>
          </a:xfrm>
        </p:spPr>
        <p:txBody>
          <a:bodyPr/>
          <a:lstStyle/>
          <a:p>
            <a:r>
              <a:rPr lang="es-CL" dirty="0"/>
              <a:t>Interfaces Graficas</a:t>
            </a:r>
            <a:endParaRPr lang="es-CL" sz="3600" dirty="0"/>
          </a:p>
        </p:txBody>
      </p:sp>
      <p:pic>
        <p:nvPicPr>
          <p:cNvPr id="5" name="Marcador de contenido 4" descr="Imagen que contiene captura de pantalla, interior, persona&#10;&#10;Descripción generada automáticamente">
            <a:extLst>
              <a:ext uri="{FF2B5EF4-FFF2-40B4-BE49-F238E27FC236}">
                <a16:creationId xmlns:a16="http://schemas.microsoft.com/office/drawing/2014/main" id="{ECAA2B7F-A3C2-4217-BDC5-9CC03D4BF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55" y="1646238"/>
            <a:ext cx="9803164" cy="4144962"/>
          </a:xfrm>
        </p:spPr>
      </p:pic>
    </p:spTree>
    <p:extLst>
      <p:ext uri="{BB962C8B-B14F-4D97-AF65-F5344CB8AC3E}">
        <p14:creationId xmlns:p14="http://schemas.microsoft.com/office/powerpoint/2010/main" val="228332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D8F22-C4E1-4CB6-B224-1A678616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30442"/>
          </a:xfrm>
        </p:spPr>
        <p:txBody>
          <a:bodyPr/>
          <a:lstStyle/>
          <a:p>
            <a:r>
              <a:rPr lang="es-CL"/>
              <a:t>Mapa navegacional</a:t>
            </a:r>
            <a:endParaRPr lang="es-CL" dirty="0"/>
          </a:p>
        </p:txBody>
      </p:sp>
      <p:pic>
        <p:nvPicPr>
          <p:cNvPr id="4" name="Imagen 3" descr="Imagen que contiene electrónica, negro&#10;&#10;Descripción generada automáticamente">
            <a:extLst>
              <a:ext uri="{FF2B5EF4-FFF2-40B4-BE49-F238E27FC236}">
                <a16:creationId xmlns:a16="http://schemas.microsoft.com/office/drawing/2014/main" id="{0926DC98-CBAF-4887-96C5-8C796AE828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3" y="1357312"/>
            <a:ext cx="10661984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7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24DC-3D41-4F46-AE32-23D8F6A8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50232"/>
          </a:xfrm>
        </p:spPr>
        <p:txBody>
          <a:bodyPr/>
          <a:lstStyle/>
          <a:p>
            <a:r>
              <a:rPr lang="es-CL" dirty="0"/>
              <a:t>Interfaz acceso y registro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F48337E-360F-4D1C-80CB-F55BE8AAA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15" y="1459833"/>
            <a:ext cx="6977719" cy="4424308"/>
          </a:xfrm>
        </p:spPr>
      </p:pic>
    </p:spTree>
    <p:extLst>
      <p:ext uri="{BB962C8B-B14F-4D97-AF65-F5344CB8AC3E}">
        <p14:creationId xmlns:p14="http://schemas.microsoft.com/office/powerpoint/2010/main" val="252226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94E53-318A-44AB-B972-0C4FA657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77240"/>
          </a:xfrm>
        </p:spPr>
        <p:txBody>
          <a:bodyPr/>
          <a:lstStyle/>
          <a:p>
            <a:r>
              <a:rPr lang="es-CL" dirty="0"/>
              <a:t>Interfaz de ingreso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D93BFB1-6DCB-4E2C-BFBE-1B72C8E7A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8" y="1386841"/>
            <a:ext cx="10276176" cy="4693117"/>
          </a:xfrm>
        </p:spPr>
      </p:pic>
    </p:spTree>
    <p:extLst>
      <p:ext uri="{BB962C8B-B14F-4D97-AF65-F5344CB8AC3E}">
        <p14:creationId xmlns:p14="http://schemas.microsoft.com/office/powerpoint/2010/main" val="891681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397</Words>
  <Application>Microsoft Office PowerPoint</Application>
  <PresentationFormat>Panorámica</PresentationFormat>
  <Paragraphs>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Rockwell</vt:lpstr>
      <vt:lpstr>Wingdings</vt:lpstr>
      <vt:lpstr>Damask</vt:lpstr>
      <vt:lpstr>Presentación de PowerPoint</vt:lpstr>
      <vt:lpstr>Objetivo Principal</vt:lpstr>
      <vt:lpstr>Objetivos Específicos </vt:lpstr>
      <vt:lpstr>Potencialidad del Proyecto</vt:lpstr>
      <vt:lpstr>Diseño de la base de datos</vt:lpstr>
      <vt:lpstr>Interfaces Graficas</vt:lpstr>
      <vt:lpstr>Mapa navegacional</vt:lpstr>
      <vt:lpstr>Interfaz acceso y registro</vt:lpstr>
      <vt:lpstr>Interfaz de ingreso</vt:lpstr>
      <vt:lpstr>Interfaz de Proceso</vt:lpstr>
      <vt:lpstr>Interfaz de salida</vt:lpstr>
      <vt:lpstr>Ideas Generales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Mella</dc:creator>
  <cp:lastModifiedBy>Victor Mella</cp:lastModifiedBy>
  <cp:revision>43</cp:revision>
  <dcterms:created xsi:type="dcterms:W3CDTF">2018-12-04T01:11:22Z</dcterms:created>
  <dcterms:modified xsi:type="dcterms:W3CDTF">2019-01-03T04:17:42Z</dcterms:modified>
</cp:coreProperties>
</file>