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handoutMasterIdLst>
    <p:handoutMasterId r:id="rId11"/>
  </p:handoutMasterIdLst>
  <p:sldIdLst>
    <p:sldId id="260" r:id="rId3"/>
    <p:sldId id="261" r:id="rId4"/>
    <p:sldId id="263" r:id="rId5"/>
    <p:sldId id="265" r:id="rId6"/>
    <p:sldId id="266" r:id="rId7"/>
    <p:sldId id="267" r:id="rId8"/>
    <p:sldId id="268" r:id="rId9"/>
    <p:sldId id="270" r:id="rId10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2DA237-C2E3-4796-8EEA-91EBE999DBD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22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7450" y="908050"/>
            <a:ext cx="33083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3083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264275" y="333375"/>
            <a:ext cx="1692275" cy="54006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87450" y="333375"/>
            <a:ext cx="4924425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67691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Título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908050"/>
            <a:ext cx="67691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Primer nivel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668463" y="3356595"/>
            <a:ext cx="5832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s-ES" sz="2000" b="1" dirty="0" smtClean="0">
                <a:cs typeface="Arial" pitchFamily="34" charset="0"/>
              </a:rPr>
              <a:t>“TEMA DEL PROYECTO”</a:t>
            </a:r>
          </a:p>
          <a:p>
            <a:pPr algn="ctr" eaLnBrk="1" hangingPunct="1"/>
            <a:endParaRPr lang="es-ES" sz="2800" dirty="0">
              <a:latin typeface="Arial Narrow" pitchFamily="34" charset="0"/>
            </a:endParaRPr>
          </a:p>
          <a:p>
            <a:pPr algn="ctr" eaLnBrk="1" hangingPunct="1"/>
            <a:r>
              <a:rPr lang="es-ES" dirty="0" smtClean="0">
                <a:cs typeface="Arial" pitchFamily="34" charset="0"/>
              </a:rPr>
              <a:t>Taller Integrado</a:t>
            </a:r>
            <a:endParaRPr lang="es-ES" sz="2800" dirty="0">
              <a:cs typeface="Arial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92275" y="5517232"/>
            <a:ext cx="5832475" cy="86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s-ES" sz="1600" dirty="0">
              <a:latin typeface="Arial Narrow" pitchFamily="34" charset="0"/>
            </a:endParaRPr>
          </a:p>
        </p:txBody>
      </p:sp>
      <p:pic>
        <p:nvPicPr>
          <p:cNvPr id="1027" name="Picture 3" descr="C:\Users\Christian Vargas\Desktop\Sobre-fondo-cla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69" y="692696"/>
            <a:ext cx="1806663" cy="239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347864" y="4830251"/>
            <a:ext cx="32758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NOMBRE ESTUDIANTE(S):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SEDE: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PROFESOR DEL M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DULO: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534983" y="5993214"/>
            <a:ext cx="2074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>
                <a:ea typeface="Calibri" pitchFamily="34" charset="0"/>
                <a:cs typeface="Arial" pitchFamily="34" charset="0"/>
              </a:rPr>
              <a:t>SEDE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MES, AÑO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Introducción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Objetivos del Proyecto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Planificación del Proyecto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Desarrollo y Elaboración del Proyecto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Evaluación del Resultado 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920" cy="442913"/>
          </a:xfrm>
          <a:noFill/>
        </p:spPr>
        <p:txBody>
          <a:bodyPr/>
          <a:lstStyle/>
          <a:p>
            <a:pPr lvl="0" eaLnBrk="1" hangingPunct="1"/>
            <a:r>
              <a:rPr lang="es-ES" sz="2000" dirty="0" smtClean="0"/>
              <a:t>Conclusiones y Reflexiones</a:t>
            </a:r>
            <a:br>
              <a:rPr lang="es-ES" sz="2000" dirty="0" smtClean="0"/>
            </a:br>
            <a:endParaRPr lang="es-ES_tradnl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668463" y="3356595"/>
            <a:ext cx="5832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s-ES" sz="2000" b="1" dirty="0" smtClean="0">
                <a:cs typeface="Arial" pitchFamily="34" charset="0"/>
              </a:rPr>
              <a:t>“TEMA DEL PROYECTO”</a:t>
            </a:r>
          </a:p>
          <a:p>
            <a:pPr algn="ctr" eaLnBrk="1" hangingPunct="1"/>
            <a:endParaRPr lang="es-ES" sz="2800" dirty="0">
              <a:latin typeface="Arial Narrow" pitchFamily="34" charset="0"/>
            </a:endParaRPr>
          </a:p>
          <a:p>
            <a:pPr algn="ctr" eaLnBrk="1" hangingPunct="1"/>
            <a:r>
              <a:rPr lang="es-ES" dirty="0" smtClean="0">
                <a:cs typeface="Arial" pitchFamily="34" charset="0"/>
              </a:rPr>
              <a:t>Taller Integrado</a:t>
            </a:r>
            <a:endParaRPr lang="es-ES" sz="2800" dirty="0">
              <a:cs typeface="Arial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92275" y="5517232"/>
            <a:ext cx="5832475" cy="86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s-ES" sz="1600" dirty="0">
              <a:latin typeface="Arial Narrow" pitchFamily="34" charset="0"/>
            </a:endParaRPr>
          </a:p>
        </p:txBody>
      </p:sp>
      <p:pic>
        <p:nvPicPr>
          <p:cNvPr id="1027" name="Picture 3" descr="C:\Users\Christian Vargas\Desktop\Sobre-fondo-cla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69" y="692696"/>
            <a:ext cx="1806663" cy="239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347864" y="4830251"/>
            <a:ext cx="32758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NOMBRE ESTUDIANTE(S):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SEDE: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PROFESOR DEL M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DULO: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534983" y="5993214"/>
            <a:ext cx="2074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>
                <a:ea typeface="Calibri" pitchFamily="34" charset="0"/>
                <a:cs typeface="Arial" pitchFamily="34" charset="0"/>
              </a:rPr>
              <a:t>SEDE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MES, AÑO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PT AIEP">
  <a:themeElements>
    <a:clrScheme name="Plantilla PPT AIE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PPT AIEP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Plantilla PPT AIE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PPT AIE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PPT AIE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 Interno">
  <a:themeElements>
    <a:clrScheme name="1_PPT Inter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PT Intern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1_PPT Inter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Inter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Inter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AIEP</Template>
  <TotalTime>137</TotalTime>
  <Words>64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Plantilla PPT AIEP</vt:lpstr>
      <vt:lpstr>1_PPT Interno</vt:lpstr>
      <vt:lpstr>Presentación de PowerPoint</vt:lpstr>
      <vt:lpstr>Introducción </vt:lpstr>
      <vt:lpstr>Objetivos del Proyecto </vt:lpstr>
      <vt:lpstr>Planificación del Proyecto </vt:lpstr>
      <vt:lpstr>Desarrollo y Elaboración del Proyecto </vt:lpstr>
      <vt:lpstr>Evaluación del Resultado  </vt:lpstr>
      <vt:lpstr>Conclusiones y Reflexiones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AIEP</dc:title>
  <dc:creator>VRAC</dc:creator>
  <cp:lastModifiedBy>Concepcion_SalasPrat</cp:lastModifiedBy>
  <cp:revision>29</cp:revision>
  <dcterms:created xsi:type="dcterms:W3CDTF">2010-05-25T13:57:51Z</dcterms:created>
  <dcterms:modified xsi:type="dcterms:W3CDTF">2018-10-31T19:51:25Z</dcterms:modified>
</cp:coreProperties>
</file>