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d95494fe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d95494fe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8427b37a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8427b37a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8345d8ac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8345d8ac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8345d8ac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8345d8ac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9251c1b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9251c1b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4a8178991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4a8178991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VictorMeyer77/Automatisation_GP_2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847925" y="2897050"/>
            <a:ext cx="2764500" cy="15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FEFEF"/>
                </a:solidFill>
              </a:rPr>
              <a:t>5 </a:t>
            </a:r>
            <a:r>
              <a:rPr lang="fr">
                <a:solidFill>
                  <a:srgbClr val="EFEFEF"/>
                </a:solidFill>
              </a:rPr>
              <a:t>IABD 1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212900" y="3122400"/>
            <a:ext cx="3359100" cy="15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EFEFEF"/>
                </a:solidFill>
              </a:rPr>
              <a:t>Matthieu Allexandre</a:t>
            </a:r>
            <a:endParaRPr sz="18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EFEFEF"/>
                </a:solidFill>
              </a:rPr>
              <a:t>Victor Meyer</a:t>
            </a:r>
            <a:endParaRPr sz="18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EFEFEF"/>
                </a:solidFill>
              </a:rPr>
              <a:t>Baptiste Fauvert</a:t>
            </a:r>
            <a:endParaRPr sz="18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EFEFEF"/>
                </a:solidFill>
              </a:rPr>
              <a:t>Amine FAIZ</a:t>
            </a:r>
            <a:endParaRPr sz="18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EFEFEF"/>
                </a:solidFill>
              </a:rPr>
              <a:t>Zohir MALTI</a:t>
            </a:r>
            <a:endParaRPr sz="1800">
              <a:solidFill>
                <a:srgbClr val="EFEFEF"/>
              </a:solidFill>
            </a:endParaRPr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1368575" y="466950"/>
            <a:ext cx="6696000" cy="19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fr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Automatisation d’infrastructure Big data</a:t>
            </a:r>
            <a:endParaRPr sz="2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>
            <a:off x="0" y="0"/>
            <a:ext cx="9144000" cy="795000"/>
          </a:xfrm>
          <a:prstGeom prst="rect">
            <a:avLst/>
          </a:prstGeom>
          <a:solidFill>
            <a:srgbClr val="1F77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fr" sz="2400">
                <a:solidFill>
                  <a:srgbClr val="F3F3F3"/>
                </a:solidFill>
              </a:rPr>
              <a:t>Architecture</a:t>
            </a:r>
            <a:endParaRPr b="1" sz="2400">
              <a:solidFill>
                <a:srgbClr val="F3F3F3"/>
              </a:solidFill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350" y="938700"/>
            <a:ext cx="706400" cy="7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8675" y="1970925"/>
            <a:ext cx="749750" cy="74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0013" y="1137200"/>
            <a:ext cx="956225" cy="9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98908" y="3537401"/>
            <a:ext cx="1057350" cy="1090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50350" y="3625820"/>
            <a:ext cx="1002400" cy="100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4"/>
          <p:cNvCxnSpPr/>
          <p:nvPr/>
        </p:nvCxnSpPr>
        <p:spPr>
          <a:xfrm flipH="1" rot="10800000">
            <a:off x="2382850" y="4122070"/>
            <a:ext cx="24057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4"/>
          <p:cNvCxnSpPr/>
          <p:nvPr/>
        </p:nvCxnSpPr>
        <p:spPr>
          <a:xfrm rot="10800000">
            <a:off x="6141675" y="1965875"/>
            <a:ext cx="8700" cy="153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4"/>
          <p:cNvCxnSpPr/>
          <p:nvPr/>
        </p:nvCxnSpPr>
        <p:spPr>
          <a:xfrm>
            <a:off x="4970750" y="2026750"/>
            <a:ext cx="26100" cy="13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4"/>
          <p:cNvCxnSpPr>
            <a:endCxn id="73" idx="1"/>
          </p:cNvCxnSpPr>
          <p:nvPr/>
        </p:nvCxnSpPr>
        <p:spPr>
          <a:xfrm>
            <a:off x="1956613" y="1291850"/>
            <a:ext cx="3143400" cy="3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4"/>
          <p:cNvCxnSpPr>
            <a:stCxn id="72" idx="3"/>
            <a:endCxn id="73" idx="1"/>
          </p:cNvCxnSpPr>
          <p:nvPr/>
        </p:nvCxnSpPr>
        <p:spPr>
          <a:xfrm flipH="1" rot="10800000">
            <a:off x="1978425" y="1604200"/>
            <a:ext cx="3121500" cy="7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/>
          <p:nvPr/>
        </p:nvSpPr>
        <p:spPr>
          <a:xfrm>
            <a:off x="0" y="0"/>
            <a:ext cx="9144000" cy="795000"/>
          </a:xfrm>
          <a:prstGeom prst="rect">
            <a:avLst/>
          </a:prstGeom>
          <a:solidFill>
            <a:srgbClr val="1F77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fr" sz="2400">
                <a:solidFill>
                  <a:srgbClr val="F3F3F3"/>
                </a:solidFill>
              </a:rPr>
              <a:t>Récupération &amp; traitement des données</a:t>
            </a:r>
            <a:endParaRPr b="1" sz="2400">
              <a:solidFill>
                <a:srgbClr val="F3F3F3"/>
              </a:solidFill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518000" y="1189200"/>
            <a:ext cx="8032500" cy="3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Données récupérées à partir des API Deezer &amp; Spotify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Données concernant les artistes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Données concernant les tracklists des artistes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Données envoyées sur hdfs puis traitées en Spark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/>
          <p:nvPr/>
        </p:nvSpPr>
        <p:spPr>
          <a:xfrm>
            <a:off x="0" y="0"/>
            <a:ext cx="9144000" cy="795000"/>
          </a:xfrm>
          <a:prstGeom prst="rect">
            <a:avLst/>
          </a:prstGeom>
          <a:solidFill>
            <a:srgbClr val="1F77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fr" sz="2400">
                <a:solidFill>
                  <a:srgbClr val="FFFFFF"/>
                </a:solidFill>
              </a:rPr>
              <a:t>Db : les Tables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502325" y="1181525"/>
            <a:ext cx="2044500" cy="10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Trois tables 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artist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music_tracking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artist_tracking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400" y="1393775"/>
            <a:ext cx="3050475" cy="26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502325" y="2423475"/>
            <a:ext cx="3013800" cy="10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Relations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artist 1 =&gt; * music_tracking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artist 1 =&gt; * artist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_tracking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0" y="0"/>
            <a:ext cx="9144000" cy="795000"/>
          </a:xfrm>
          <a:prstGeom prst="rect">
            <a:avLst/>
          </a:prstGeom>
          <a:solidFill>
            <a:srgbClr val="1F77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fr" sz="2400">
                <a:solidFill>
                  <a:srgbClr val="F3F3F3"/>
                </a:solidFill>
              </a:rPr>
              <a:t>Le </a:t>
            </a:r>
            <a:r>
              <a:rPr b="1" lang="fr" sz="2400">
                <a:solidFill>
                  <a:srgbClr val="F3F3F3"/>
                </a:solidFill>
              </a:rPr>
              <a:t>Reporting</a:t>
            </a:r>
            <a:r>
              <a:rPr b="1" lang="fr" sz="2400">
                <a:solidFill>
                  <a:srgbClr val="F3F3F3"/>
                </a:solidFill>
              </a:rPr>
              <a:t> </a:t>
            </a:r>
            <a:endParaRPr b="1" sz="2400">
              <a:solidFill>
                <a:srgbClr val="F3F3F3"/>
              </a:solidFill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220525" y="1398075"/>
            <a:ext cx="8647200" cy="29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Notre But 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fr" sz="1200"/>
              <a:t>2  Dashboard (Spotify et Deezer )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fr" sz="1200"/>
              <a:t>Reporting les tendances des données Spotify (par catégorie , par pays , par artiste .... )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fr" sz="1200"/>
              <a:t>Évolution des écoutes, fans, popularité dans le temps (par jours, mois, trimestres, années)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0" y="0"/>
            <a:ext cx="9144000" cy="1131900"/>
          </a:xfrm>
          <a:prstGeom prst="rect">
            <a:avLst/>
          </a:prstGeom>
          <a:solidFill>
            <a:srgbClr val="1F77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fr" sz="2400">
                <a:solidFill>
                  <a:srgbClr val="FFFFFF"/>
                </a:solidFill>
              </a:rPr>
              <a:t>L</a:t>
            </a:r>
            <a:r>
              <a:rPr b="1" lang="fr" sz="2400">
                <a:solidFill>
                  <a:srgbClr val="FFFFFF"/>
                </a:solidFill>
              </a:rPr>
              <a:t>iens utiles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357325" y="1941500"/>
            <a:ext cx="8394000" cy="20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Roboto"/>
                <a:ea typeface="Roboto"/>
                <a:cs typeface="Roboto"/>
                <a:sym typeface="Roboto"/>
              </a:rPr>
              <a:t>Repository Github : </a:t>
            </a:r>
            <a:r>
              <a:rPr lang="fr" sz="1600" u="sng">
                <a:solidFill>
                  <a:schemeClr val="hlink"/>
                </a:solidFill>
                <a:hlinkClick r:id="rId3"/>
              </a:rPr>
              <a:t>https://github.com/VictorMeyer77/Automatisation_GP_2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/>
        </p:nvSpPr>
        <p:spPr>
          <a:xfrm>
            <a:off x="1274100" y="1465250"/>
            <a:ext cx="6226800" cy="23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72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Merci …. ! </a:t>
            </a:r>
            <a:endParaRPr sz="72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