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5fa778c1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5fa778c1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5a37fbdc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5a37fbdc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5a37fbdc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5a37fbdc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5eab7c08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5eab7c08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5eab7c08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5eab7c08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5eab7c08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5eab7c08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7a02bd57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7a02bd57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5fa778c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5fa778c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5fa778c1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5fa778c1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5a37fbdc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5a37fbdc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5a37fbdc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5a37fbdc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5fa778c1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5fa778c1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5fa778c1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5fa778c1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5fa778c1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5fa778c1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5a37fbdc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5a37fbdc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5fa778c1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5fa778c1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Plant Pathology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Victor Meyer, Doubalo Lamien, Meriem </a:t>
            </a:r>
            <a:r>
              <a:rPr lang="fr"/>
              <a:t>Nadege </a:t>
            </a:r>
            <a:r>
              <a:rPr lang="fr"/>
              <a:t>Souici, Cécile Cousin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051" y="468550"/>
            <a:ext cx="2106100" cy="134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RNN avec Dropout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5706775" y="2219525"/>
            <a:ext cx="1543200" cy="82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6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sous couches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dropout à 0.2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100 epochs</a:t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5980825" y="3453650"/>
            <a:ext cx="995100" cy="3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63500" marR="635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0.6064</a:t>
            </a:r>
            <a:endParaRPr/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950" y="1911400"/>
            <a:ext cx="3995575" cy="26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/>
          <p:nvPr/>
        </p:nvSpPr>
        <p:spPr>
          <a:xfrm>
            <a:off x="5952000" y="3509275"/>
            <a:ext cx="791400" cy="42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/>
          <p:nvPr/>
        </p:nvSpPr>
        <p:spPr>
          <a:xfrm>
            <a:off x="5607975" y="2227700"/>
            <a:ext cx="1359000" cy="73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RNN avec Dropout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350" y="1996863"/>
            <a:ext cx="3714750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/>
        </p:nvSpPr>
        <p:spPr>
          <a:xfrm>
            <a:off x="5616575" y="2176100"/>
            <a:ext cx="14535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9 sous couches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dropout à 0.4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100 epochs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5947625" y="3500675"/>
            <a:ext cx="7914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0.6064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/>
          <p:nvPr/>
        </p:nvSpPr>
        <p:spPr>
          <a:xfrm>
            <a:off x="6253050" y="3681300"/>
            <a:ext cx="1169700" cy="41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>
            <a:off x="5599350" y="2554550"/>
            <a:ext cx="2305200" cy="81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ResNet 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647" y="1853850"/>
            <a:ext cx="4543775" cy="317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 txBox="1"/>
          <p:nvPr/>
        </p:nvSpPr>
        <p:spPr>
          <a:xfrm>
            <a:off x="6282400" y="3598925"/>
            <a:ext cx="114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50">
                <a:highlight>
                  <a:srgbClr val="FFFFFF"/>
                </a:highlight>
              </a:rPr>
              <a:t>0.4854</a:t>
            </a:r>
            <a:endParaRPr b="1" sz="22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5562400" y="2494350"/>
            <a:ext cx="25803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3 blocs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2 couches de convolutions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taille images: 64 x 64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/>
          <p:nvPr/>
        </p:nvSpPr>
        <p:spPr>
          <a:xfrm>
            <a:off x="6089625" y="3535075"/>
            <a:ext cx="997800" cy="41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5410125" y="2494350"/>
            <a:ext cx="2365200" cy="81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0.4854</a:t>
            </a:r>
            <a:endParaRPr b="1" sz="2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4114800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5"/>
          <p:cNvSpPr txBox="1"/>
          <p:nvPr/>
        </p:nvSpPr>
        <p:spPr>
          <a:xfrm>
            <a:off x="6151775" y="3497450"/>
            <a:ext cx="9615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50">
                <a:highlight>
                  <a:srgbClr val="FFFFFF"/>
                </a:highlight>
              </a:rPr>
              <a:t>0.</a:t>
            </a:r>
            <a:r>
              <a:rPr b="1" lang="fr" sz="1650">
                <a:highlight>
                  <a:srgbClr val="FFFFFF"/>
                </a:highlight>
              </a:rPr>
              <a:t>5</a:t>
            </a:r>
            <a:r>
              <a:rPr b="1" lang="fr" sz="1650">
                <a:highlight>
                  <a:srgbClr val="FFFFFF"/>
                </a:highlight>
              </a:rPr>
              <a:t>182</a:t>
            </a:r>
            <a:endParaRPr b="1" sz="16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5562400" y="2494350"/>
            <a:ext cx="25803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blocs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2 couches de convolutions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taille images: 64 x 64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/>
          <p:nvPr/>
        </p:nvSpPr>
        <p:spPr>
          <a:xfrm>
            <a:off x="6098225" y="3784525"/>
            <a:ext cx="963300" cy="32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5487550" y="2520150"/>
            <a:ext cx="2296500" cy="104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56550"/>
            <a:ext cx="4276725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6"/>
          <p:cNvSpPr txBox="1"/>
          <p:nvPr/>
        </p:nvSpPr>
        <p:spPr>
          <a:xfrm>
            <a:off x="6102100" y="3680425"/>
            <a:ext cx="1067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50">
                <a:highlight>
                  <a:srgbClr val="FFFFFF"/>
                </a:highlight>
              </a:rPr>
              <a:t>0.7263</a:t>
            </a:r>
            <a:endParaRPr b="1" sz="18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5614025" y="2533450"/>
            <a:ext cx="25803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blocs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2 couches de convolutions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taille images: 64 x 64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dropout: 0.1/couche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/>
          <p:nvPr/>
        </p:nvSpPr>
        <p:spPr>
          <a:xfrm>
            <a:off x="6141225" y="3973750"/>
            <a:ext cx="977100" cy="31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"/>
          <p:cNvSpPr/>
          <p:nvPr/>
        </p:nvSpPr>
        <p:spPr>
          <a:xfrm>
            <a:off x="5410125" y="2451325"/>
            <a:ext cx="2502900" cy="125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600" y="2078875"/>
            <a:ext cx="47409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7"/>
          <p:cNvSpPr txBox="1"/>
          <p:nvPr/>
        </p:nvSpPr>
        <p:spPr>
          <a:xfrm>
            <a:off x="6204825" y="3916975"/>
            <a:ext cx="9135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50">
                <a:highlight>
                  <a:srgbClr val="FFFFFF"/>
                </a:highlight>
              </a:rPr>
              <a:t>0.6861</a:t>
            </a:r>
            <a:endParaRPr b="1" sz="16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5626175" y="2408350"/>
            <a:ext cx="2286900" cy="12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blocs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2 couches de convolutions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taille images: 64 x 64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dropout:  0.1/couche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batch norm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/>
          <p:nvPr/>
        </p:nvSpPr>
        <p:spPr>
          <a:xfrm>
            <a:off x="6227250" y="3939325"/>
            <a:ext cx="945000" cy="34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8"/>
          <p:cNvSpPr/>
          <p:nvPr/>
        </p:nvSpPr>
        <p:spPr>
          <a:xfrm>
            <a:off x="5444550" y="2257738"/>
            <a:ext cx="2520300" cy="126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727650" y="2018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</a:rPr>
              <a:t>2 blocs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</a:rPr>
              <a:t>2 couches de convolutions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</a:rPr>
              <a:t>taille images: 64 x 64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</a:rPr>
              <a:t>2 blocs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</a:rPr>
              <a:t>2 couches de convolutions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</a:rPr>
              <a:t>taille images: 64 x 64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</a:rPr>
              <a:t>2 blocs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</a:rPr>
              <a:t>2 couches de convolutions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</a:rPr>
              <a:t>taille images: 64 x 64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38" y="2126350"/>
            <a:ext cx="4219575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8"/>
          <p:cNvSpPr txBox="1"/>
          <p:nvPr/>
        </p:nvSpPr>
        <p:spPr>
          <a:xfrm>
            <a:off x="6290475" y="3926150"/>
            <a:ext cx="9450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0.7397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5561175" y="2223363"/>
            <a:ext cx="2403600" cy="12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blocs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2 couches de convolutions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taille images: 64 x 64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dropout: 0.1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200 epochs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5676775" y="3810325"/>
            <a:ext cx="937500" cy="32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4472600" y="2348125"/>
            <a:ext cx="2416800" cy="115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61650"/>
            <a:ext cx="3524250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9"/>
          <p:cNvSpPr txBox="1"/>
          <p:nvPr/>
        </p:nvSpPr>
        <p:spPr>
          <a:xfrm>
            <a:off x="5736975" y="3732875"/>
            <a:ext cx="8085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0.7616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29"/>
          <p:cNvSpPr txBox="1"/>
          <p:nvPr/>
        </p:nvSpPr>
        <p:spPr>
          <a:xfrm>
            <a:off x="4572000" y="2294763"/>
            <a:ext cx="34788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4 blocs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taille image: 64 x 64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epochs: 300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dropout :0.2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16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Dataset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000" y="1888200"/>
            <a:ext cx="3099898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5358875" y="1404650"/>
            <a:ext cx="3022500" cy="3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u="sng"/>
              <a:t>4 classes</a:t>
            </a:r>
            <a:r>
              <a:rPr lang="fr" sz="1100"/>
              <a:t>: combinations, healthy, rust, scrab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Entraînement sur 1456 photos.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Validation sur 365 photos.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u="sng"/>
              <a:t>Distribution de nos classes</a:t>
            </a:r>
            <a:r>
              <a:rPr lang="fr" sz="1100"/>
              <a:t>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Entrainement: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combination = 27,8%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healthy = 5%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rust = 34 %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scrab = 33,2 %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Validation: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combinations = 31%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healthy = 5,5%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rust = 35%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scrab = 28,5%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5986425" y="3629700"/>
            <a:ext cx="928800" cy="53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5461750" y="2511550"/>
            <a:ext cx="1909500" cy="7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</a:t>
            </a:r>
            <a:r>
              <a:rPr lang="fr"/>
              <a:t> Linéaire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</a:rPr>
              <a:t>2 blocs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</a:rPr>
              <a:t>2 couches de convolutions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</a:rPr>
              <a:t>taille images: 64 x 64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</a:rPr>
              <a:t>2 blocs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</a:rPr>
              <a:t>2 couches de convolutions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</a:rPr>
              <a:t>taille images: 64 x 64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225" y="2078875"/>
            <a:ext cx="4823150" cy="26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6046425" y="3714000"/>
            <a:ext cx="8688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0.3452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5552600" y="2571750"/>
            <a:ext cx="16896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dropout: 0.5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activation: softmax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7620625" y="4598338"/>
            <a:ext cx="834300" cy="19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2803975" y="4550025"/>
            <a:ext cx="688200" cy="27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5074675" y="4192875"/>
            <a:ext cx="1887900" cy="89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1028350" y="4187500"/>
            <a:ext cx="1505100" cy="81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>
            <p:ph type="title"/>
          </p:nvPr>
        </p:nvSpPr>
        <p:spPr>
          <a:xfrm>
            <a:off x="729450" y="1246625"/>
            <a:ext cx="76887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MLP </a:t>
            </a:r>
            <a:endParaRPr/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425" y="1760719"/>
            <a:ext cx="3419475" cy="218030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2760975" y="4484350"/>
            <a:ext cx="15741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0.4088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7655050" y="4484313"/>
            <a:ext cx="8343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0.3394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1028350" y="4160800"/>
            <a:ext cx="16122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1 couche cachée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132 neurones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activation: relu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5096838" y="4104700"/>
            <a:ext cx="21651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couches cachées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64 neurones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activation: relu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dropout: 0.05/couche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0475" y="1760725"/>
            <a:ext cx="1718551" cy="213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/>
        </p:nvSpPr>
        <p:spPr>
          <a:xfrm>
            <a:off x="1892250" y="1470800"/>
            <a:ext cx="14451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Lato"/>
                <a:ea typeface="Lato"/>
                <a:cs typeface="Lato"/>
                <a:sym typeface="Lato"/>
              </a:rPr>
              <a:t>Modele de départ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5671013" y="1449725"/>
            <a:ext cx="12903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Lato"/>
                <a:ea typeface="Lato"/>
                <a:cs typeface="Lato"/>
                <a:sym typeface="Lato"/>
              </a:rPr>
              <a:t>Ajout de dropout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4197375" y="3122225"/>
            <a:ext cx="808500" cy="36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5315525" y="2459950"/>
            <a:ext cx="2821200" cy="171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CNN</a:t>
            </a:r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5375600" y="2577175"/>
            <a:ext cx="2528700" cy="14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3 couches de convolution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dropout: 0.3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	        0.4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                     0.5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200 epochs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activation: softmax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4188750" y="3156700"/>
            <a:ext cx="1049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0.4740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224479"/>
            <a:ext cx="3381925" cy="2027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5375725" y="2262075"/>
            <a:ext cx="26148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2 couches de convolution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dropout: 0.2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activation: softmax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epochs: 180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5969200" y="3363050"/>
            <a:ext cx="9375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0.3945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8" y="2126814"/>
            <a:ext cx="3440300" cy="216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/>
          <p:nvPr/>
        </p:nvSpPr>
        <p:spPr>
          <a:xfrm>
            <a:off x="5668175" y="3775925"/>
            <a:ext cx="920400" cy="27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5375725" y="2563150"/>
            <a:ext cx="2408400" cy="92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5453150" y="2545950"/>
            <a:ext cx="2640600" cy="12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3 couches de convolution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dropout: 0.4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epochs: 200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5719775" y="3681300"/>
            <a:ext cx="10839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0.4658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9" y="2113400"/>
            <a:ext cx="3576925" cy="21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/>
          <p:nvPr/>
        </p:nvSpPr>
        <p:spPr>
          <a:xfrm>
            <a:off x="5220925" y="2406400"/>
            <a:ext cx="2021400" cy="108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5818825" y="3610625"/>
            <a:ext cx="825600" cy="300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406388"/>
            <a:ext cx="302895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/>
          <p:nvPr/>
        </p:nvSpPr>
        <p:spPr>
          <a:xfrm>
            <a:off x="5797200" y="3541625"/>
            <a:ext cx="1006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0.8055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5375750" y="2421675"/>
            <a:ext cx="22707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epochs: 1500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dropout: 0.5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64 x 64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softmax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727650" y="1313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RNN</a:t>
            </a:r>
            <a:endParaRPr/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</a:rPr>
              <a:t>0.6064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900" y="1961475"/>
            <a:ext cx="3876100" cy="262929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/>
          <p:nvPr/>
        </p:nvSpPr>
        <p:spPr>
          <a:xfrm>
            <a:off x="5801825" y="2262850"/>
            <a:ext cx="1492800" cy="61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9 sous couches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100 epochs</a:t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5952775" y="3224000"/>
            <a:ext cx="927900" cy="42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0.6486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