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1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5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6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7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34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1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20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03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8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1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39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6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6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7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28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07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4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8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4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31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6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9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5"/>
            <a:ext cx="1588527" cy="50729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2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97000">
              <a:srgbClr val="00B050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3D2A-1ECE-4DDD-985D-E02C92700ED1}" type="datetimeFigureOut">
              <a:rPr lang="es-ES" smtClean="0"/>
              <a:t>21/02/2019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989737-53EC-4A49-88CA-423A7EE877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86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600689" y="5334711"/>
            <a:ext cx="40826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Grardo Montellano García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0" y="132486"/>
            <a:ext cx="3171813" cy="108236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45225" r="8938" b="15166"/>
          <a:stretch/>
        </p:blipFill>
        <p:spPr>
          <a:xfrm>
            <a:off x="3357153" y="1776548"/>
            <a:ext cx="6557555" cy="3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8545" y="1586288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lleva un control como corresponde no se sabe cuanto ganado tienen.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se mide cuanto alimento se les tiene que dar.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Cuando una cabeza de ganado  se encuentra enferma no se sabe que medicamento aplicarle en ese momento.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se registra el ganado muerto, no se registra el ganado nuevo.</a:t>
            </a:r>
          </a:p>
        </p:txBody>
      </p:sp>
    </p:spTree>
    <p:extLst>
      <p:ext uri="{BB962C8B-B14F-4D97-AF65-F5344CB8AC3E}">
        <p14:creationId xmlns:p14="http://schemas.microsoft.com/office/powerpoint/2010/main" val="5669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7357" y="2738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155469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Software para  llevar el control del ganado de un rancho para saber información del ganado, por ejemplo;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 de ganado.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ganado.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Ganado muerto.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Ganado enfermo.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Dietas del ganado.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Ganado chico.</a:t>
            </a:r>
          </a:p>
          <a:p>
            <a:pPr algn="just">
              <a:lnSpc>
                <a:spcPct val="120000"/>
              </a:lnSpc>
            </a:pPr>
            <a:r>
              <a:rPr lang="es-ES" sz="1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Destetes.</a:t>
            </a:r>
          </a:p>
          <a:p>
            <a:pPr algn="just">
              <a:lnSpc>
                <a:spcPct val="150000"/>
              </a:lnSpc>
            </a:pPr>
            <a:endParaRPr lang="es-E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110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Espiral</vt:lpstr>
      <vt:lpstr>Presentación de PowerPoint</vt:lpstr>
      <vt:lpstr>PROBLEMATICA</vt:lpstr>
      <vt:lpstr>OBJETIVO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ADMIN</cp:lastModifiedBy>
  <cp:revision>17</cp:revision>
  <dcterms:created xsi:type="dcterms:W3CDTF">2019-02-20T04:41:51Z</dcterms:created>
  <dcterms:modified xsi:type="dcterms:W3CDTF">2019-02-22T05:03:58Z</dcterms:modified>
</cp:coreProperties>
</file>