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 Black" panose="00000A00000000000000" pitchFamily="2" charset="0"/>
      <p:bold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Zb9fzMNcuYskF+OOM9gWrWvj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96c54b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4696c54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96c54b3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4696c54b3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96c54b3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4696c54b3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SiteMK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Tela de computado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b="518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94700" y="2565100"/>
            <a:ext cx="7570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KINIUN SECURITY -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SITE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4696c54b30_0_1" descr="Tela de computado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b="518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96c54b30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4696c54b30_0_1"/>
          <p:cNvSpPr txBox="1"/>
          <p:nvPr/>
        </p:nvSpPr>
        <p:spPr>
          <a:xfrm>
            <a:off x="819375" y="712550"/>
            <a:ext cx="103137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PROPOSTA</a:t>
            </a: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Char char="●"/>
            </a:pPr>
            <a:r>
              <a:rPr lang="pt-BR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Realizar um website para a Kiniun Security;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Char char="●"/>
            </a:pPr>
            <a:r>
              <a:rPr lang="pt-BR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Página de conversão (orçamentos).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4696c54b30_0_7" descr="Tela de computado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b="518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4696c54b30_0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4696c54b30_0_7"/>
          <p:cNvSpPr txBox="1"/>
          <p:nvPr/>
        </p:nvSpPr>
        <p:spPr>
          <a:xfrm>
            <a:off x="819375" y="712550"/>
            <a:ext cx="504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TECNOLOGIAS</a:t>
            </a:r>
            <a:endParaRPr sz="3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1" name="Google Shape;101;g14696c54b30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675" y="2570500"/>
            <a:ext cx="2607625" cy="2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4696c54b30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525" y="2570500"/>
            <a:ext cx="2607626" cy="26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4696c54b30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8000" y="2570500"/>
            <a:ext cx="3272315" cy="26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4696c54b30_0_16" descr="Tela de computado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b="518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4696c54b30_0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4696c54b30_0_16">
            <a:hlinkClick r:id="rId4" action="ppaction://hlinkfile"/>
          </p:cNvPr>
          <p:cNvSpPr/>
          <p:nvPr/>
        </p:nvSpPr>
        <p:spPr>
          <a:xfrm>
            <a:off x="3753600" y="2832300"/>
            <a:ext cx="4684800" cy="119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 dirty="0">
                <a:latin typeface="Montserrat Black"/>
                <a:ea typeface="Montserrat Black"/>
                <a:cs typeface="Montserrat Black"/>
                <a:sym typeface="Montserrat Black"/>
              </a:rPr>
              <a:t>ACESSE O </a:t>
            </a:r>
            <a:r>
              <a:rPr lang="pt-BR" sz="3900">
                <a:latin typeface="Montserrat Black"/>
                <a:ea typeface="Montserrat Black"/>
                <a:cs typeface="Montserrat Black"/>
                <a:sym typeface="Montserrat Black"/>
              </a:rPr>
              <a:t>SITE</a:t>
            </a:r>
            <a:endParaRPr sz="39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Montserrat SemiBold</vt:lpstr>
      <vt:lpstr>Montserrat Black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C</dc:creator>
  <cp:lastModifiedBy>Victor C</cp:lastModifiedBy>
  <cp:revision>1</cp:revision>
  <dcterms:created xsi:type="dcterms:W3CDTF">2022-08-23T00:31:07Z</dcterms:created>
  <dcterms:modified xsi:type="dcterms:W3CDTF">2022-08-25T01:12:05Z</dcterms:modified>
</cp:coreProperties>
</file>