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3840">
          <p15:clr>
            <a:srgbClr val="A4A3A4"/>
          </p15:clr>
        </p15:guide>
      </p15:sldGuideLst>
    </p:ext>
    <p:ext uri="GoogleSlidesCustomDataVersion2">
      <go:slidesCustomData xmlns:go="http://customooxmlschemas.google.com/" r:id="rId7" roundtripDataSignature="AMtx7mg6pezaOCWbdFnOmc2uvfL9QSj7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609600" y="366187"/>
            <a:ext cx="10972800" cy="1524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078696" y="-335491"/>
            <a:ext cx="6034617"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Clr>
                <a:schemeClr val="dk1"/>
              </a:buClr>
              <a:buSzPts val="1800"/>
              <a:buChar char="•"/>
              <a:defRPr/>
            </a:lvl1pPr>
            <a:lvl2pPr indent="-342900" lvl="1" marL="914400" algn="l">
              <a:lnSpc>
                <a:spcPct val="100000"/>
              </a:lnSpc>
              <a:spcBef>
                <a:spcPts val="480"/>
              </a:spcBef>
              <a:spcAft>
                <a:spcPts val="0"/>
              </a:spcAft>
              <a:buClr>
                <a:schemeClr val="dk1"/>
              </a:buClr>
              <a:buSzPts val="1800"/>
              <a:buChar char="–"/>
              <a:defRPr/>
            </a:lvl2pPr>
            <a:lvl3pPr indent="-342900" lvl="2" marL="1371600" algn="l">
              <a:lnSpc>
                <a:spcPct val="100000"/>
              </a:lnSpc>
              <a:spcBef>
                <a:spcPts val="480"/>
              </a:spcBef>
              <a:spcAft>
                <a:spcPts val="0"/>
              </a:spcAft>
              <a:buClr>
                <a:schemeClr val="dk1"/>
              </a:buClr>
              <a:buSzPts val="1800"/>
              <a:buChar char="•"/>
              <a:defRPr/>
            </a:lvl3pPr>
            <a:lvl4pPr indent="-342900" lvl="3" marL="1828800" algn="l">
              <a:lnSpc>
                <a:spcPct val="100000"/>
              </a:lnSpc>
              <a:spcBef>
                <a:spcPts val="480"/>
              </a:spcBef>
              <a:spcAft>
                <a:spcPts val="0"/>
              </a:spcAft>
              <a:buClr>
                <a:schemeClr val="dk1"/>
              </a:buClr>
              <a:buSzPts val="1800"/>
              <a:buChar char="–"/>
              <a:defRPr/>
            </a:lvl4pPr>
            <a:lvl5pPr indent="-342900" lvl="4" marL="2286000" algn="l">
              <a:lnSpc>
                <a:spcPct val="100000"/>
              </a:lnSpc>
              <a:spcBef>
                <a:spcPts val="480"/>
              </a:spcBef>
              <a:spcAft>
                <a:spcPts val="0"/>
              </a:spcAft>
              <a:buClr>
                <a:schemeClr val="dk1"/>
              </a:buClr>
              <a:buSzPts val="1800"/>
              <a:buChar char="»"/>
              <a:defRPr/>
            </a:lvl5pPr>
            <a:lvl6pPr indent="-342900" lvl="5" marL="2743200" algn="l">
              <a:lnSpc>
                <a:spcPct val="100000"/>
              </a:lnSpc>
              <a:spcBef>
                <a:spcPts val="480"/>
              </a:spcBef>
              <a:spcAft>
                <a:spcPts val="0"/>
              </a:spcAft>
              <a:buClr>
                <a:schemeClr val="dk1"/>
              </a:buClr>
              <a:buSzPts val="1800"/>
              <a:buChar char="•"/>
              <a:defRPr/>
            </a:lvl6pPr>
            <a:lvl7pPr indent="-342900" lvl="6" marL="3200400" algn="l">
              <a:lnSpc>
                <a:spcPct val="100000"/>
              </a:lnSpc>
              <a:spcBef>
                <a:spcPts val="480"/>
              </a:spcBef>
              <a:spcAft>
                <a:spcPts val="0"/>
              </a:spcAft>
              <a:buClr>
                <a:schemeClr val="dk1"/>
              </a:buClr>
              <a:buSzPts val="1800"/>
              <a:buChar char="•"/>
              <a:defRPr/>
            </a:lvl7pPr>
            <a:lvl8pPr indent="-342900" lvl="7" marL="3657600" algn="l">
              <a:lnSpc>
                <a:spcPct val="100000"/>
              </a:lnSpc>
              <a:spcBef>
                <a:spcPts val="480"/>
              </a:spcBef>
              <a:spcAft>
                <a:spcPts val="0"/>
              </a:spcAft>
              <a:buClr>
                <a:schemeClr val="dk1"/>
              </a:buClr>
              <a:buSzPts val="1800"/>
              <a:buChar char="•"/>
              <a:defRPr/>
            </a:lvl8pPr>
            <a:lvl9pPr indent="-342900" lvl="8" marL="4114800" algn="l">
              <a:lnSpc>
                <a:spcPct val="100000"/>
              </a:lnSpc>
              <a:spcBef>
                <a:spcPts val="480"/>
              </a:spcBef>
              <a:spcAft>
                <a:spcPts val="0"/>
              </a:spcAft>
              <a:buClr>
                <a:schemeClr val="dk1"/>
              </a:buClr>
              <a:buSzPts val="1800"/>
              <a:buChar char="•"/>
              <a:defRPr/>
            </a:lvl9pPr>
          </a:lstStyle>
          <a:p/>
        </p:txBody>
      </p:sp>
      <p:sp>
        <p:nvSpPr>
          <p:cNvPr id="71" name="Google Shape;71;p12"/>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6309789" y="2895601"/>
            <a:ext cx="7802033"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721788" y="254000"/>
            <a:ext cx="7802033"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Clr>
                <a:schemeClr val="dk1"/>
              </a:buClr>
              <a:buSzPts val="1800"/>
              <a:buChar char="•"/>
              <a:defRPr/>
            </a:lvl1pPr>
            <a:lvl2pPr indent="-342900" lvl="1" marL="914400" algn="l">
              <a:lnSpc>
                <a:spcPct val="100000"/>
              </a:lnSpc>
              <a:spcBef>
                <a:spcPts val="480"/>
              </a:spcBef>
              <a:spcAft>
                <a:spcPts val="0"/>
              </a:spcAft>
              <a:buClr>
                <a:schemeClr val="dk1"/>
              </a:buClr>
              <a:buSzPts val="1800"/>
              <a:buChar char="–"/>
              <a:defRPr/>
            </a:lvl2pPr>
            <a:lvl3pPr indent="-342900" lvl="2" marL="1371600" algn="l">
              <a:lnSpc>
                <a:spcPct val="100000"/>
              </a:lnSpc>
              <a:spcBef>
                <a:spcPts val="480"/>
              </a:spcBef>
              <a:spcAft>
                <a:spcPts val="0"/>
              </a:spcAft>
              <a:buClr>
                <a:schemeClr val="dk1"/>
              </a:buClr>
              <a:buSzPts val="1800"/>
              <a:buChar char="•"/>
              <a:defRPr/>
            </a:lvl3pPr>
            <a:lvl4pPr indent="-342900" lvl="3" marL="1828800" algn="l">
              <a:lnSpc>
                <a:spcPct val="100000"/>
              </a:lnSpc>
              <a:spcBef>
                <a:spcPts val="480"/>
              </a:spcBef>
              <a:spcAft>
                <a:spcPts val="0"/>
              </a:spcAft>
              <a:buClr>
                <a:schemeClr val="dk1"/>
              </a:buClr>
              <a:buSzPts val="1800"/>
              <a:buChar char="–"/>
              <a:defRPr/>
            </a:lvl4pPr>
            <a:lvl5pPr indent="-342900" lvl="4" marL="2286000" algn="l">
              <a:lnSpc>
                <a:spcPct val="100000"/>
              </a:lnSpc>
              <a:spcBef>
                <a:spcPts val="480"/>
              </a:spcBef>
              <a:spcAft>
                <a:spcPts val="0"/>
              </a:spcAft>
              <a:buClr>
                <a:schemeClr val="dk1"/>
              </a:buClr>
              <a:buSzPts val="1800"/>
              <a:buChar char="»"/>
              <a:defRPr/>
            </a:lvl5pPr>
            <a:lvl6pPr indent="-342900" lvl="5" marL="2743200" algn="l">
              <a:lnSpc>
                <a:spcPct val="100000"/>
              </a:lnSpc>
              <a:spcBef>
                <a:spcPts val="480"/>
              </a:spcBef>
              <a:spcAft>
                <a:spcPts val="0"/>
              </a:spcAft>
              <a:buClr>
                <a:schemeClr val="dk1"/>
              </a:buClr>
              <a:buSzPts val="1800"/>
              <a:buChar char="•"/>
              <a:defRPr/>
            </a:lvl6pPr>
            <a:lvl7pPr indent="-342900" lvl="6" marL="3200400" algn="l">
              <a:lnSpc>
                <a:spcPct val="100000"/>
              </a:lnSpc>
              <a:spcBef>
                <a:spcPts val="480"/>
              </a:spcBef>
              <a:spcAft>
                <a:spcPts val="0"/>
              </a:spcAft>
              <a:buClr>
                <a:schemeClr val="dk1"/>
              </a:buClr>
              <a:buSzPts val="1800"/>
              <a:buChar char="•"/>
              <a:defRPr/>
            </a:lvl7pPr>
            <a:lvl8pPr indent="-342900" lvl="7" marL="3657600" algn="l">
              <a:lnSpc>
                <a:spcPct val="100000"/>
              </a:lnSpc>
              <a:spcBef>
                <a:spcPts val="480"/>
              </a:spcBef>
              <a:spcAft>
                <a:spcPts val="0"/>
              </a:spcAft>
              <a:buClr>
                <a:schemeClr val="dk1"/>
              </a:buClr>
              <a:buSzPts val="1800"/>
              <a:buChar char="•"/>
              <a:defRPr/>
            </a:lvl8pPr>
            <a:lvl9pPr indent="-342900" lvl="8" marL="4114800" algn="l">
              <a:lnSpc>
                <a:spcPct val="100000"/>
              </a:lnSpc>
              <a:spcBef>
                <a:spcPts val="480"/>
              </a:spcBef>
              <a:spcAft>
                <a:spcPts val="0"/>
              </a:spcAft>
              <a:buClr>
                <a:schemeClr val="dk1"/>
              </a:buClr>
              <a:buSzPts val="1800"/>
              <a:buChar char="•"/>
              <a:defRPr/>
            </a:lvl9pPr>
          </a:lstStyle>
          <a:p/>
        </p:txBody>
      </p:sp>
      <p:sp>
        <p:nvSpPr>
          <p:cNvPr id="77" name="Google Shape;77;p13"/>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914400" y="2840572"/>
            <a:ext cx="10363200" cy="196003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 type="subTitle"/>
          </p:nvPr>
        </p:nvSpPr>
        <p:spPr>
          <a:xfrm>
            <a:off x="1828800" y="5181603"/>
            <a:ext cx="8534400" cy="23368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853"/>
              </a:spcBef>
              <a:spcAft>
                <a:spcPts val="0"/>
              </a:spcAft>
              <a:buClr>
                <a:srgbClr val="888888"/>
              </a:buClr>
              <a:buSzPts val="3200"/>
              <a:buNone/>
              <a:defRPr>
                <a:solidFill>
                  <a:srgbClr val="888888"/>
                </a:solidFill>
              </a:defRPr>
            </a:lvl1pPr>
            <a:lvl2pPr lvl="1" algn="ctr">
              <a:lnSpc>
                <a:spcPct val="100000"/>
              </a:lnSpc>
              <a:spcBef>
                <a:spcPts val="747"/>
              </a:spcBef>
              <a:spcAft>
                <a:spcPts val="0"/>
              </a:spcAft>
              <a:buClr>
                <a:srgbClr val="888888"/>
              </a:buClr>
              <a:buSzPts val="2800"/>
              <a:buNone/>
              <a:defRPr>
                <a:solidFill>
                  <a:srgbClr val="888888"/>
                </a:solidFill>
              </a:defRPr>
            </a:lvl2pPr>
            <a:lvl3pPr lvl="2" algn="ctr">
              <a:lnSpc>
                <a:spcPct val="100000"/>
              </a:lnSpc>
              <a:spcBef>
                <a:spcPts val="640"/>
              </a:spcBef>
              <a:spcAft>
                <a:spcPts val="0"/>
              </a:spcAft>
              <a:buClr>
                <a:srgbClr val="888888"/>
              </a:buClr>
              <a:buSzPts val="2400"/>
              <a:buNone/>
              <a:defRPr>
                <a:solidFill>
                  <a:srgbClr val="888888"/>
                </a:solidFill>
              </a:defRPr>
            </a:lvl3pPr>
            <a:lvl4pPr lvl="3" algn="ctr">
              <a:lnSpc>
                <a:spcPct val="100000"/>
              </a:lnSpc>
              <a:spcBef>
                <a:spcPts val="533"/>
              </a:spcBef>
              <a:spcAft>
                <a:spcPts val="0"/>
              </a:spcAft>
              <a:buClr>
                <a:srgbClr val="888888"/>
              </a:buClr>
              <a:buSzPts val="2000"/>
              <a:buNone/>
              <a:defRPr>
                <a:solidFill>
                  <a:srgbClr val="888888"/>
                </a:solidFill>
              </a:defRPr>
            </a:lvl4pPr>
            <a:lvl5pPr lvl="4" algn="ctr">
              <a:lnSpc>
                <a:spcPct val="100000"/>
              </a:lnSpc>
              <a:spcBef>
                <a:spcPts val="533"/>
              </a:spcBef>
              <a:spcAft>
                <a:spcPts val="0"/>
              </a:spcAft>
              <a:buClr>
                <a:srgbClr val="888888"/>
              </a:buClr>
              <a:buSzPts val="2000"/>
              <a:buNone/>
              <a:defRPr>
                <a:solidFill>
                  <a:srgbClr val="888888"/>
                </a:solidFill>
              </a:defRPr>
            </a:lvl5pPr>
            <a:lvl6pPr lvl="5" algn="ctr">
              <a:lnSpc>
                <a:spcPct val="100000"/>
              </a:lnSpc>
              <a:spcBef>
                <a:spcPts val="533"/>
              </a:spcBef>
              <a:spcAft>
                <a:spcPts val="0"/>
              </a:spcAft>
              <a:buClr>
                <a:srgbClr val="888888"/>
              </a:buClr>
              <a:buSzPts val="2000"/>
              <a:buNone/>
              <a:defRPr>
                <a:solidFill>
                  <a:srgbClr val="888888"/>
                </a:solidFill>
              </a:defRPr>
            </a:lvl6pPr>
            <a:lvl7pPr lvl="6" algn="ctr">
              <a:lnSpc>
                <a:spcPct val="100000"/>
              </a:lnSpc>
              <a:spcBef>
                <a:spcPts val="533"/>
              </a:spcBef>
              <a:spcAft>
                <a:spcPts val="0"/>
              </a:spcAft>
              <a:buClr>
                <a:srgbClr val="888888"/>
              </a:buClr>
              <a:buSzPts val="2000"/>
              <a:buNone/>
              <a:defRPr>
                <a:solidFill>
                  <a:srgbClr val="888888"/>
                </a:solidFill>
              </a:defRPr>
            </a:lvl7pPr>
            <a:lvl8pPr lvl="7" algn="ctr">
              <a:lnSpc>
                <a:spcPct val="100000"/>
              </a:lnSpc>
              <a:spcBef>
                <a:spcPts val="533"/>
              </a:spcBef>
              <a:spcAft>
                <a:spcPts val="0"/>
              </a:spcAft>
              <a:buClr>
                <a:srgbClr val="888888"/>
              </a:buClr>
              <a:buSzPts val="2000"/>
              <a:buNone/>
              <a:defRPr>
                <a:solidFill>
                  <a:srgbClr val="888888"/>
                </a:solidFill>
              </a:defRPr>
            </a:lvl8pPr>
            <a:lvl9pPr lvl="8" algn="ctr">
              <a:lnSpc>
                <a:spcPct val="100000"/>
              </a:lnSpc>
              <a:spcBef>
                <a:spcPts val="533"/>
              </a:spcBef>
              <a:spcAft>
                <a:spcPts val="0"/>
              </a:spcAft>
              <a:buClr>
                <a:srgbClr val="888888"/>
              </a:buClr>
              <a:buSzPts val="2000"/>
              <a:buNone/>
              <a:defRPr>
                <a:solidFill>
                  <a:srgbClr val="888888"/>
                </a:solidFill>
              </a:defRPr>
            </a:lvl9pPr>
          </a:lstStyle>
          <a:p/>
        </p:txBody>
      </p:sp>
      <p:sp>
        <p:nvSpPr>
          <p:cNvPr id="18" name="Google Shape;18;p4"/>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609600" y="366187"/>
            <a:ext cx="10972800" cy="1524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609600" y="2133605"/>
            <a:ext cx="10972800" cy="603461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Clr>
                <a:schemeClr val="dk1"/>
              </a:buClr>
              <a:buSzPts val="1800"/>
              <a:buChar char="•"/>
              <a:defRPr/>
            </a:lvl1pPr>
            <a:lvl2pPr indent="-342900" lvl="1" marL="914400" algn="l">
              <a:lnSpc>
                <a:spcPct val="100000"/>
              </a:lnSpc>
              <a:spcBef>
                <a:spcPts val="480"/>
              </a:spcBef>
              <a:spcAft>
                <a:spcPts val="0"/>
              </a:spcAft>
              <a:buClr>
                <a:schemeClr val="dk1"/>
              </a:buClr>
              <a:buSzPts val="1800"/>
              <a:buChar char="–"/>
              <a:defRPr/>
            </a:lvl2pPr>
            <a:lvl3pPr indent="-342900" lvl="2" marL="1371600" algn="l">
              <a:lnSpc>
                <a:spcPct val="100000"/>
              </a:lnSpc>
              <a:spcBef>
                <a:spcPts val="480"/>
              </a:spcBef>
              <a:spcAft>
                <a:spcPts val="0"/>
              </a:spcAft>
              <a:buClr>
                <a:schemeClr val="dk1"/>
              </a:buClr>
              <a:buSzPts val="1800"/>
              <a:buChar char="•"/>
              <a:defRPr/>
            </a:lvl3pPr>
            <a:lvl4pPr indent="-342900" lvl="3" marL="1828800" algn="l">
              <a:lnSpc>
                <a:spcPct val="100000"/>
              </a:lnSpc>
              <a:spcBef>
                <a:spcPts val="480"/>
              </a:spcBef>
              <a:spcAft>
                <a:spcPts val="0"/>
              </a:spcAft>
              <a:buClr>
                <a:schemeClr val="dk1"/>
              </a:buClr>
              <a:buSzPts val="1800"/>
              <a:buChar char="–"/>
              <a:defRPr/>
            </a:lvl4pPr>
            <a:lvl5pPr indent="-342900" lvl="4" marL="2286000" algn="l">
              <a:lnSpc>
                <a:spcPct val="100000"/>
              </a:lnSpc>
              <a:spcBef>
                <a:spcPts val="480"/>
              </a:spcBef>
              <a:spcAft>
                <a:spcPts val="0"/>
              </a:spcAft>
              <a:buClr>
                <a:schemeClr val="dk1"/>
              </a:buClr>
              <a:buSzPts val="1800"/>
              <a:buChar char="»"/>
              <a:defRPr/>
            </a:lvl5pPr>
            <a:lvl6pPr indent="-342900" lvl="5" marL="2743200" algn="l">
              <a:lnSpc>
                <a:spcPct val="100000"/>
              </a:lnSpc>
              <a:spcBef>
                <a:spcPts val="480"/>
              </a:spcBef>
              <a:spcAft>
                <a:spcPts val="0"/>
              </a:spcAft>
              <a:buClr>
                <a:schemeClr val="dk1"/>
              </a:buClr>
              <a:buSzPts val="1800"/>
              <a:buChar char="•"/>
              <a:defRPr/>
            </a:lvl6pPr>
            <a:lvl7pPr indent="-342900" lvl="6" marL="3200400" algn="l">
              <a:lnSpc>
                <a:spcPct val="100000"/>
              </a:lnSpc>
              <a:spcBef>
                <a:spcPts val="480"/>
              </a:spcBef>
              <a:spcAft>
                <a:spcPts val="0"/>
              </a:spcAft>
              <a:buClr>
                <a:schemeClr val="dk1"/>
              </a:buClr>
              <a:buSzPts val="1800"/>
              <a:buChar char="•"/>
              <a:defRPr/>
            </a:lvl7pPr>
            <a:lvl8pPr indent="-342900" lvl="7" marL="3657600" algn="l">
              <a:lnSpc>
                <a:spcPct val="100000"/>
              </a:lnSpc>
              <a:spcBef>
                <a:spcPts val="480"/>
              </a:spcBef>
              <a:spcAft>
                <a:spcPts val="0"/>
              </a:spcAft>
              <a:buClr>
                <a:schemeClr val="dk1"/>
              </a:buClr>
              <a:buSzPts val="1800"/>
              <a:buChar char="•"/>
              <a:defRPr/>
            </a:lvl8pPr>
            <a:lvl9pPr indent="-342900" lvl="8" marL="4114800" algn="l">
              <a:lnSpc>
                <a:spcPct val="100000"/>
              </a:lnSpc>
              <a:spcBef>
                <a:spcPts val="480"/>
              </a:spcBef>
              <a:spcAft>
                <a:spcPts val="0"/>
              </a:spcAft>
              <a:buClr>
                <a:schemeClr val="dk1"/>
              </a:buClr>
              <a:buSzPts val="1800"/>
              <a:buChar char="•"/>
              <a:defRPr/>
            </a:lvl9pPr>
          </a:lstStyle>
          <a:p/>
        </p:txBody>
      </p:sp>
      <p:sp>
        <p:nvSpPr>
          <p:cNvPr id="24" name="Google Shape;24;p5"/>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963084" y="5875874"/>
            <a:ext cx="10363200" cy="18161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5333"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963084" y="3875621"/>
            <a:ext cx="10363200" cy="2000249"/>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33"/>
              </a:spcBef>
              <a:spcAft>
                <a:spcPts val="0"/>
              </a:spcAft>
              <a:buClr>
                <a:srgbClr val="888888"/>
              </a:buClr>
              <a:buSzPts val="2000"/>
              <a:buNone/>
              <a:defRPr sz="2667">
                <a:solidFill>
                  <a:srgbClr val="888888"/>
                </a:solidFill>
              </a:defRPr>
            </a:lvl1pPr>
            <a:lvl2pPr indent="-228600" lvl="1" marL="914400" algn="l">
              <a:lnSpc>
                <a:spcPct val="100000"/>
              </a:lnSpc>
              <a:spcBef>
                <a:spcPts val="480"/>
              </a:spcBef>
              <a:spcAft>
                <a:spcPts val="0"/>
              </a:spcAft>
              <a:buClr>
                <a:srgbClr val="888888"/>
              </a:buClr>
              <a:buSzPts val="1800"/>
              <a:buNone/>
              <a:defRPr sz="2400">
                <a:solidFill>
                  <a:srgbClr val="888888"/>
                </a:solidFill>
              </a:defRPr>
            </a:lvl2pPr>
            <a:lvl3pPr indent="-228600" lvl="2" marL="1371600" algn="l">
              <a:lnSpc>
                <a:spcPct val="100000"/>
              </a:lnSpc>
              <a:spcBef>
                <a:spcPts val="427"/>
              </a:spcBef>
              <a:spcAft>
                <a:spcPts val="0"/>
              </a:spcAft>
              <a:buClr>
                <a:srgbClr val="888888"/>
              </a:buClr>
              <a:buSzPts val="1600"/>
              <a:buNone/>
              <a:defRPr sz="2133">
                <a:solidFill>
                  <a:srgbClr val="888888"/>
                </a:solidFill>
              </a:defRPr>
            </a:lvl3pPr>
            <a:lvl4pPr indent="-228600" lvl="3" marL="1828800" algn="l">
              <a:lnSpc>
                <a:spcPct val="100000"/>
              </a:lnSpc>
              <a:spcBef>
                <a:spcPts val="373"/>
              </a:spcBef>
              <a:spcAft>
                <a:spcPts val="0"/>
              </a:spcAft>
              <a:buClr>
                <a:srgbClr val="888888"/>
              </a:buClr>
              <a:buSzPts val="1400"/>
              <a:buNone/>
              <a:defRPr sz="1867">
                <a:solidFill>
                  <a:srgbClr val="888888"/>
                </a:solidFill>
              </a:defRPr>
            </a:lvl4pPr>
            <a:lvl5pPr indent="-228600" lvl="4" marL="2286000" algn="l">
              <a:lnSpc>
                <a:spcPct val="100000"/>
              </a:lnSpc>
              <a:spcBef>
                <a:spcPts val="373"/>
              </a:spcBef>
              <a:spcAft>
                <a:spcPts val="0"/>
              </a:spcAft>
              <a:buClr>
                <a:srgbClr val="888888"/>
              </a:buClr>
              <a:buSzPts val="1400"/>
              <a:buNone/>
              <a:defRPr sz="1867">
                <a:solidFill>
                  <a:srgbClr val="888888"/>
                </a:solidFill>
              </a:defRPr>
            </a:lvl5pPr>
            <a:lvl6pPr indent="-228600" lvl="5" marL="2743200" algn="l">
              <a:lnSpc>
                <a:spcPct val="100000"/>
              </a:lnSpc>
              <a:spcBef>
                <a:spcPts val="373"/>
              </a:spcBef>
              <a:spcAft>
                <a:spcPts val="0"/>
              </a:spcAft>
              <a:buClr>
                <a:srgbClr val="888888"/>
              </a:buClr>
              <a:buSzPts val="1400"/>
              <a:buNone/>
              <a:defRPr sz="1867">
                <a:solidFill>
                  <a:srgbClr val="888888"/>
                </a:solidFill>
              </a:defRPr>
            </a:lvl6pPr>
            <a:lvl7pPr indent="-228600" lvl="6" marL="3200400" algn="l">
              <a:lnSpc>
                <a:spcPct val="100000"/>
              </a:lnSpc>
              <a:spcBef>
                <a:spcPts val="373"/>
              </a:spcBef>
              <a:spcAft>
                <a:spcPts val="0"/>
              </a:spcAft>
              <a:buClr>
                <a:srgbClr val="888888"/>
              </a:buClr>
              <a:buSzPts val="1400"/>
              <a:buNone/>
              <a:defRPr sz="1867">
                <a:solidFill>
                  <a:srgbClr val="888888"/>
                </a:solidFill>
              </a:defRPr>
            </a:lvl7pPr>
            <a:lvl8pPr indent="-228600" lvl="7" marL="3657600" algn="l">
              <a:lnSpc>
                <a:spcPct val="100000"/>
              </a:lnSpc>
              <a:spcBef>
                <a:spcPts val="373"/>
              </a:spcBef>
              <a:spcAft>
                <a:spcPts val="0"/>
              </a:spcAft>
              <a:buClr>
                <a:srgbClr val="888888"/>
              </a:buClr>
              <a:buSzPts val="1400"/>
              <a:buNone/>
              <a:defRPr sz="1867">
                <a:solidFill>
                  <a:srgbClr val="888888"/>
                </a:solidFill>
              </a:defRPr>
            </a:lvl8pPr>
            <a:lvl9pPr indent="-228600" lvl="8" marL="4114800" algn="l">
              <a:lnSpc>
                <a:spcPct val="100000"/>
              </a:lnSpc>
              <a:spcBef>
                <a:spcPts val="373"/>
              </a:spcBef>
              <a:spcAft>
                <a:spcPts val="0"/>
              </a:spcAft>
              <a:buClr>
                <a:srgbClr val="888888"/>
              </a:buClr>
              <a:buSzPts val="1400"/>
              <a:buNone/>
              <a:defRPr sz="1867">
                <a:solidFill>
                  <a:srgbClr val="888888"/>
                </a:solidFill>
              </a:defRPr>
            </a:lvl9pPr>
          </a:lstStyle>
          <a:p/>
        </p:txBody>
      </p:sp>
      <p:sp>
        <p:nvSpPr>
          <p:cNvPr id="30" name="Google Shape;30;p6"/>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609600" y="366187"/>
            <a:ext cx="10972800" cy="1524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 type="body"/>
          </p:nvPr>
        </p:nvSpPr>
        <p:spPr>
          <a:xfrm>
            <a:off x="609600" y="2133605"/>
            <a:ext cx="5384800" cy="6034617"/>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747"/>
              </a:spcBef>
              <a:spcAft>
                <a:spcPts val="0"/>
              </a:spcAft>
              <a:buClr>
                <a:schemeClr val="dk1"/>
              </a:buClr>
              <a:buSzPts val="2800"/>
              <a:buChar char="•"/>
              <a:defRPr sz="3733"/>
            </a:lvl1pPr>
            <a:lvl2pPr indent="-381000" lvl="1" marL="914400" algn="l">
              <a:lnSpc>
                <a:spcPct val="100000"/>
              </a:lnSpc>
              <a:spcBef>
                <a:spcPts val="640"/>
              </a:spcBef>
              <a:spcAft>
                <a:spcPts val="0"/>
              </a:spcAft>
              <a:buClr>
                <a:schemeClr val="dk1"/>
              </a:buClr>
              <a:buSzPts val="2400"/>
              <a:buChar char="–"/>
              <a:defRPr sz="3200"/>
            </a:lvl2pPr>
            <a:lvl3pPr indent="-355600" lvl="2" marL="1371600" algn="l">
              <a:lnSpc>
                <a:spcPct val="100000"/>
              </a:lnSpc>
              <a:spcBef>
                <a:spcPts val="533"/>
              </a:spcBef>
              <a:spcAft>
                <a:spcPts val="0"/>
              </a:spcAft>
              <a:buClr>
                <a:schemeClr val="dk1"/>
              </a:buClr>
              <a:buSzPts val="2000"/>
              <a:buChar char="•"/>
              <a:defRPr sz="2667"/>
            </a:lvl3pPr>
            <a:lvl4pPr indent="-342900" lvl="3" marL="1828800" algn="l">
              <a:lnSpc>
                <a:spcPct val="100000"/>
              </a:lnSpc>
              <a:spcBef>
                <a:spcPts val="480"/>
              </a:spcBef>
              <a:spcAft>
                <a:spcPts val="0"/>
              </a:spcAft>
              <a:buClr>
                <a:schemeClr val="dk1"/>
              </a:buClr>
              <a:buSzPts val="1800"/>
              <a:buChar char="–"/>
              <a:defRPr sz="2400"/>
            </a:lvl4pPr>
            <a:lvl5pPr indent="-342900" lvl="4" marL="2286000" algn="l">
              <a:lnSpc>
                <a:spcPct val="100000"/>
              </a:lnSpc>
              <a:spcBef>
                <a:spcPts val="480"/>
              </a:spcBef>
              <a:spcAft>
                <a:spcPts val="0"/>
              </a:spcAft>
              <a:buClr>
                <a:schemeClr val="dk1"/>
              </a:buClr>
              <a:buSzPts val="1800"/>
              <a:buChar char="»"/>
              <a:defRPr sz="2400"/>
            </a:lvl5pPr>
            <a:lvl6pPr indent="-342900" lvl="5" marL="2743200" algn="l">
              <a:lnSpc>
                <a:spcPct val="100000"/>
              </a:lnSpc>
              <a:spcBef>
                <a:spcPts val="480"/>
              </a:spcBef>
              <a:spcAft>
                <a:spcPts val="0"/>
              </a:spcAft>
              <a:buClr>
                <a:schemeClr val="dk1"/>
              </a:buClr>
              <a:buSzPts val="1800"/>
              <a:buChar char="•"/>
              <a:defRPr sz="2400"/>
            </a:lvl6pPr>
            <a:lvl7pPr indent="-342900" lvl="6" marL="3200400" algn="l">
              <a:lnSpc>
                <a:spcPct val="100000"/>
              </a:lnSpc>
              <a:spcBef>
                <a:spcPts val="480"/>
              </a:spcBef>
              <a:spcAft>
                <a:spcPts val="0"/>
              </a:spcAft>
              <a:buClr>
                <a:schemeClr val="dk1"/>
              </a:buClr>
              <a:buSzPts val="1800"/>
              <a:buChar char="•"/>
              <a:defRPr sz="2400"/>
            </a:lvl7pPr>
            <a:lvl8pPr indent="-342900" lvl="7" marL="3657600" algn="l">
              <a:lnSpc>
                <a:spcPct val="100000"/>
              </a:lnSpc>
              <a:spcBef>
                <a:spcPts val="480"/>
              </a:spcBef>
              <a:spcAft>
                <a:spcPts val="0"/>
              </a:spcAft>
              <a:buClr>
                <a:schemeClr val="dk1"/>
              </a:buClr>
              <a:buSzPts val="1800"/>
              <a:buChar char="•"/>
              <a:defRPr sz="2400"/>
            </a:lvl8pPr>
            <a:lvl9pPr indent="-342900" lvl="8" marL="4114800" algn="l">
              <a:lnSpc>
                <a:spcPct val="100000"/>
              </a:lnSpc>
              <a:spcBef>
                <a:spcPts val="480"/>
              </a:spcBef>
              <a:spcAft>
                <a:spcPts val="0"/>
              </a:spcAft>
              <a:buClr>
                <a:schemeClr val="dk1"/>
              </a:buClr>
              <a:buSzPts val="1800"/>
              <a:buChar char="•"/>
              <a:defRPr sz="2400"/>
            </a:lvl9pPr>
          </a:lstStyle>
          <a:p/>
        </p:txBody>
      </p:sp>
      <p:sp>
        <p:nvSpPr>
          <p:cNvPr id="36" name="Google Shape;36;p7"/>
          <p:cNvSpPr txBox="1"/>
          <p:nvPr>
            <p:ph idx="2" type="body"/>
          </p:nvPr>
        </p:nvSpPr>
        <p:spPr>
          <a:xfrm>
            <a:off x="6197600" y="2133605"/>
            <a:ext cx="5384800" cy="6034617"/>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747"/>
              </a:spcBef>
              <a:spcAft>
                <a:spcPts val="0"/>
              </a:spcAft>
              <a:buClr>
                <a:schemeClr val="dk1"/>
              </a:buClr>
              <a:buSzPts val="2800"/>
              <a:buChar char="•"/>
              <a:defRPr sz="3733"/>
            </a:lvl1pPr>
            <a:lvl2pPr indent="-381000" lvl="1" marL="914400" algn="l">
              <a:lnSpc>
                <a:spcPct val="100000"/>
              </a:lnSpc>
              <a:spcBef>
                <a:spcPts val="640"/>
              </a:spcBef>
              <a:spcAft>
                <a:spcPts val="0"/>
              </a:spcAft>
              <a:buClr>
                <a:schemeClr val="dk1"/>
              </a:buClr>
              <a:buSzPts val="2400"/>
              <a:buChar char="–"/>
              <a:defRPr sz="3200"/>
            </a:lvl2pPr>
            <a:lvl3pPr indent="-355600" lvl="2" marL="1371600" algn="l">
              <a:lnSpc>
                <a:spcPct val="100000"/>
              </a:lnSpc>
              <a:spcBef>
                <a:spcPts val="533"/>
              </a:spcBef>
              <a:spcAft>
                <a:spcPts val="0"/>
              </a:spcAft>
              <a:buClr>
                <a:schemeClr val="dk1"/>
              </a:buClr>
              <a:buSzPts val="2000"/>
              <a:buChar char="•"/>
              <a:defRPr sz="2667"/>
            </a:lvl3pPr>
            <a:lvl4pPr indent="-342900" lvl="3" marL="1828800" algn="l">
              <a:lnSpc>
                <a:spcPct val="100000"/>
              </a:lnSpc>
              <a:spcBef>
                <a:spcPts val="480"/>
              </a:spcBef>
              <a:spcAft>
                <a:spcPts val="0"/>
              </a:spcAft>
              <a:buClr>
                <a:schemeClr val="dk1"/>
              </a:buClr>
              <a:buSzPts val="1800"/>
              <a:buChar char="–"/>
              <a:defRPr sz="2400"/>
            </a:lvl4pPr>
            <a:lvl5pPr indent="-342900" lvl="4" marL="2286000" algn="l">
              <a:lnSpc>
                <a:spcPct val="100000"/>
              </a:lnSpc>
              <a:spcBef>
                <a:spcPts val="480"/>
              </a:spcBef>
              <a:spcAft>
                <a:spcPts val="0"/>
              </a:spcAft>
              <a:buClr>
                <a:schemeClr val="dk1"/>
              </a:buClr>
              <a:buSzPts val="1800"/>
              <a:buChar char="»"/>
              <a:defRPr sz="2400"/>
            </a:lvl5pPr>
            <a:lvl6pPr indent="-342900" lvl="5" marL="2743200" algn="l">
              <a:lnSpc>
                <a:spcPct val="100000"/>
              </a:lnSpc>
              <a:spcBef>
                <a:spcPts val="480"/>
              </a:spcBef>
              <a:spcAft>
                <a:spcPts val="0"/>
              </a:spcAft>
              <a:buClr>
                <a:schemeClr val="dk1"/>
              </a:buClr>
              <a:buSzPts val="1800"/>
              <a:buChar char="•"/>
              <a:defRPr sz="2400"/>
            </a:lvl6pPr>
            <a:lvl7pPr indent="-342900" lvl="6" marL="3200400" algn="l">
              <a:lnSpc>
                <a:spcPct val="100000"/>
              </a:lnSpc>
              <a:spcBef>
                <a:spcPts val="480"/>
              </a:spcBef>
              <a:spcAft>
                <a:spcPts val="0"/>
              </a:spcAft>
              <a:buClr>
                <a:schemeClr val="dk1"/>
              </a:buClr>
              <a:buSzPts val="1800"/>
              <a:buChar char="•"/>
              <a:defRPr sz="2400"/>
            </a:lvl7pPr>
            <a:lvl8pPr indent="-342900" lvl="7" marL="3657600" algn="l">
              <a:lnSpc>
                <a:spcPct val="100000"/>
              </a:lnSpc>
              <a:spcBef>
                <a:spcPts val="480"/>
              </a:spcBef>
              <a:spcAft>
                <a:spcPts val="0"/>
              </a:spcAft>
              <a:buClr>
                <a:schemeClr val="dk1"/>
              </a:buClr>
              <a:buSzPts val="1800"/>
              <a:buChar char="•"/>
              <a:defRPr sz="2400"/>
            </a:lvl8pPr>
            <a:lvl9pPr indent="-342900" lvl="8" marL="4114800" algn="l">
              <a:lnSpc>
                <a:spcPct val="100000"/>
              </a:lnSpc>
              <a:spcBef>
                <a:spcPts val="480"/>
              </a:spcBef>
              <a:spcAft>
                <a:spcPts val="0"/>
              </a:spcAft>
              <a:buClr>
                <a:schemeClr val="dk1"/>
              </a:buClr>
              <a:buSzPts val="1800"/>
              <a:buChar char="•"/>
              <a:defRPr sz="2400"/>
            </a:lvl9pPr>
          </a:lstStyle>
          <a:p/>
        </p:txBody>
      </p:sp>
      <p:sp>
        <p:nvSpPr>
          <p:cNvPr id="37" name="Google Shape;37;p7"/>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609600" y="366187"/>
            <a:ext cx="10972800" cy="1524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 type="body"/>
          </p:nvPr>
        </p:nvSpPr>
        <p:spPr>
          <a:xfrm>
            <a:off x="609604" y="2046821"/>
            <a:ext cx="5386917" cy="85301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40"/>
              </a:spcBef>
              <a:spcAft>
                <a:spcPts val="0"/>
              </a:spcAft>
              <a:buClr>
                <a:schemeClr val="dk1"/>
              </a:buClr>
              <a:buSzPts val="2400"/>
              <a:buNone/>
              <a:defRPr b="1" sz="3200"/>
            </a:lvl1pPr>
            <a:lvl2pPr indent="-228600" lvl="1" marL="914400" algn="l">
              <a:lnSpc>
                <a:spcPct val="100000"/>
              </a:lnSpc>
              <a:spcBef>
                <a:spcPts val="533"/>
              </a:spcBef>
              <a:spcAft>
                <a:spcPts val="0"/>
              </a:spcAft>
              <a:buClr>
                <a:schemeClr val="dk1"/>
              </a:buClr>
              <a:buSzPts val="2000"/>
              <a:buNone/>
              <a:defRPr b="1" sz="2667"/>
            </a:lvl2pPr>
            <a:lvl3pPr indent="-228600" lvl="2" marL="1371600" algn="l">
              <a:lnSpc>
                <a:spcPct val="100000"/>
              </a:lnSpc>
              <a:spcBef>
                <a:spcPts val="480"/>
              </a:spcBef>
              <a:spcAft>
                <a:spcPts val="0"/>
              </a:spcAft>
              <a:buClr>
                <a:schemeClr val="dk1"/>
              </a:buClr>
              <a:buSzPts val="1800"/>
              <a:buNone/>
              <a:defRPr b="1" sz="2400"/>
            </a:lvl3pPr>
            <a:lvl4pPr indent="-228600" lvl="3" marL="1828800" algn="l">
              <a:lnSpc>
                <a:spcPct val="100000"/>
              </a:lnSpc>
              <a:spcBef>
                <a:spcPts val="427"/>
              </a:spcBef>
              <a:spcAft>
                <a:spcPts val="0"/>
              </a:spcAft>
              <a:buClr>
                <a:schemeClr val="dk1"/>
              </a:buClr>
              <a:buSzPts val="1600"/>
              <a:buNone/>
              <a:defRPr b="1" sz="2133"/>
            </a:lvl4pPr>
            <a:lvl5pPr indent="-228600" lvl="4" marL="2286000" algn="l">
              <a:lnSpc>
                <a:spcPct val="100000"/>
              </a:lnSpc>
              <a:spcBef>
                <a:spcPts val="427"/>
              </a:spcBef>
              <a:spcAft>
                <a:spcPts val="0"/>
              </a:spcAft>
              <a:buClr>
                <a:schemeClr val="dk1"/>
              </a:buClr>
              <a:buSzPts val="1600"/>
              <a:buNone/>
              <a:defRPr b="1" sz="2133"/>
            </a:lvl5pPr>
            <a:lvl6pPr indent="-228600" lvl="5" marL="2743200" algn="l">
              <a:lnSpc>
                <a:spcPct val="100000"/>
              </a:lnSpc>
              <a:spcBef>
                <a:spcPts val="427"/>
              </a:spcBef>
              <a:spcAft>
                <a:spcPts val="0"/>
              </a:spcAft>
              <a:buClr>
                <a:schemeClr val="dk1"/>
              </a:buClr>
              <a:buSzPts val="1600"/>
              <a:buNone/>
              <a:defRPr b="1" sz="2133"/>
            </a:lvl6pPr>
            <a:lvl7pPr indent="-228600" lvl="6" marL="3200400" algn="l">
              <a:lnSpc>
                <a:spcPct val="100000"/>
              </a:lnSpc>
              <a:spcBef>
                <a:spcPts val="427"/>
              </a:spcBef>
              <a:spcAft>
                <a:spcPts val="0"/>
              </a:spcAft>
              <a:buClr>
                <a:schemeClr val="dk1"/>
              </a:buClr>
              <a:buSzPts val="1600"/>
              <a:buNone/>
              <a:defRPr b="1" sz="2133"/>
            </a:lvl7pPr>
            <a:lvl8pPr indent="-228600" lvl="7" marL="3657600" algn="l">
              <a:lnSpc>
                <a:spcPct val="100000"/>
              </a:lnSpc>
              <a:spcBef>
                <a:spcPts val="427"/>
              </a:spcBef>
              <a:spcAft>
                <a:spcPts val="0"/>
              </a:spcAft>
              <a:buClr>
                <a:schemeClr val="dk1"/>
              </a:buClr>
              <a:buSzPts val="1600"/>
              <a:buNone/>
              <a:defRPr b="1" sz="2133"/>
            </a:lvl8pPr>
            <a:lvl9pPr indent="-228600" lvl="8" marL="4114800" algn="l">
              <a:lnSpc>
                <a:spcPct val="100000"/>
              </a:lnSpc>
              <a:spcBef>
                <a:spcPts val="427"/>
              </a:spcBef>
              <a:spcAft>
                <a:spcPts val="0"/>
              </a:spcAft>
              <a:buClr>
                <a:schemeClr val="dk1"/>
              </a:buClr>
              <a:buSzPts val="1600"/>
              <a:buNone/>
              <a:defRPr b="1" sz="2133"/>
            </a:lvl9pPr>
          </a:lstStyle>
          <a:p/>
        </p:txBody>
      </p:sp>
      <p:sp>
        <p:nvSpPr>
          <p:cNvPr id="43" name="Google Shape;43;p8"/>
          <p:cNvSpPr txBox="1"/>
          <p:nvPr>
            <p:ph idx="2" type="body"/>
          </p:nvPr>
        </p:nvSpPr>
        <p:spPr>
          <a:xfrm>
            <a:off x="609604" y="2899833"/>
            <a:ext cx="5386917" cy="5268384"/>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640"/>
              </a:spcBef>
              <a:spcAft>
                <a:spcPts val="0"/>
              </a:spcAft>
              <a:buClr>
                <a:schemeClr val="dk1"/>
              </a:buClr>
              <a:buSzPts val="2400"/>
              <a:buChar char="•"/>
              <a:defRPr sz="3200"/>
            </a:lvl1pPr>
            <a:lvl2pPr indent="-355600" lvl="1" marL="914400" algn="l">
              <a:lnSpc>
                <a:spcPct val="100000"/>
              </a:lnSpc>
              <a:spcBef>
                <a:spcPts val="533"/>
              </a:spcBef>
              <a:spcAft>
                <a:spcPts val="0"/>
              </a:spcAft>
              <a:buClr>
                <a:schemeClr val="dk1"/>
              </a:buClr>
              <a:buSzPts val="2000"/>
              <a:buChar char="–"/>
              <a:defRPr sz="2667"/>
            </a:lvl2pPr>
            <a:lvl3pPr indent="-342900" lvl="2" marL="1371600" algn="l">
              <a:lnSpc>
                <a:spcPct val="100000"/>
              </a:lnSpc>
              <a:spcBef>
                <a:spcPts val="480"/>
              </a:spcBef>
              <a:spcAft>
                <a:spcPts val="0"/>
              </a:spcAft>
              <a:buClr>
                <a:schemeClr val="dk1"/>
              </a:buClr>
              <a:buSzPts val="1800"/>
              <a:buChar char="•"/>
              <a:defRPr sz="2400"/>
            </a:lvl3pPr>
            <a:lvl4pPr indent="-330200" lvl="3" marL="1828800" algn="l">
              <a:lnSpc>
                <a:spcPct val="100000"/>
              </a:lnSpc>
              <a:spcBef>
                <a:spcPts val="427"/>
              </a:spcBef>
              <a:spcAft>
                <a:spcPts val="0"/>
              </a:spcAft>
              <a:buClr>
                <a:schemeClr val="dk1"/>
              </a:buClr>
              <a:buSzPts val="1600"/>
              <a:buChar char="–"/>
              <a:defRPr sz="2133"/>
            </a:lvl4pPr>
            <a:lvl5pPr indent="-330200" lvl="4" marL="2286000" algn="l">
              <a:lnSpc>
                <a:spcPct val="100000"/>
              </a:lnSpc>
              <a:spcBef>
                <a:spcPts val="427"/>
              </a:spcBef>
              <a:spcAft>
                <a:spcPts val="0"/>
              </a:spcAft>
              <a:buClr>
                <a:schemeClr val="dk1"/>
              </a:buClr>
              <a:buSzPts val="1600"/>
              <a:buChar char="»"/>
              <a:defRPr sz="2133"/>
            </a:lvl5pPr>
            <a:lvl6pPr indent="-330200" lvl="5" marL="2743200" algn="l">
              <a:lnSpc>
                <a:spcPct val="100000"/>
              </a:lnSpc>
              <a:spcBef>
                <a:spcPts val="427"/>
              </a:spcBef>
              <a:spcAft>
                <a:spcPts val="0"/>
              </a:spcAft>
              <a:buClr>
                <a:schemeClr val="dk1"/>
              </a:buClr>
              <a:buSzPts val="1600"/>
              <a:buChar char="•"/>
              <a:defRPr sz="2133"/>
            </a:lvl6pPr>
            <a:lvl7pPr indent="-330200" lvl="6" marL="3200400" algn="l">
              <a:lnSpc>
                <a:spcPct val="100000"/>
              </a:lnSpc>
              <a:spcBef>
                <a:spcPts val="427"/>
              </a:spcBef>
              <a:spcAft>
                <a:spcPts val="0"/>
              </a:spcAft>
              <a:buClr>
                <a:schemeClr val="dk1"/>
              </a:buClr>
              <a:buSzPts val="1600"/>
              <a:buChar char="•"/>
              <a:defRPr sz="2133"/>
            </a:lvl7pPr>
            <a:lvl8pPr indent="-330200" lvl="7" marL="3657600" algn="l">
              <a:lnSpc>
                <a:spcPct val="100000"/>
              </a:lnSpc>
              <a:spcBef>
                <a:spcPts val="427"/>
              </a:spcBef>
              <a:spcAft>
                <a:spcPts val="0"/>
              </a:spcAft>
              <a:buClr>
                <a:schemeClr val="dk1"/>
              </a:buClr>
              <a:buSzPts val="1600"/>
              <a:buChar char="•"/>
              <a:defRPr sz="2133"/>
            </a:lvl8pPr>
            <a:lvl9pPr indent="-330200" lvl="8" marL="4114800" algn="l">
              <a:lnSpc>
                <a:spcPct val="100000"/>
              </a:lnSpc>
              <a:spcBef>
                <a:spcPts val="427"/>
              </a:spcBef>
              <a:spcAft>
                <a:spcPts val="0"/>
              </a:spcAft>
              <a:buClr>
                <a:schemeClr val="dk1"/>
              </a:buClr>
              <a:buSzPts val="1600"/>
              <a:buChar char="•"/>
              <a:defRPr sz="2133"/>
            </a:lvl9pPr>
          </a:lstStyle>
          <a:p/>
        </p:txBody>
      </p:sp>
      <p:sp>
        <p:nvSpPr>
          <p:cNvPr id="44" name="Google Shape;44;p8"/>
          <p:cNvSpPr txBox="1"/>
          <p:nvPr>
            <p:ph idx="3" type="body"/>
          </p:nvPr>
        </p:nvSpPr>
        <p:spPr>
          <a:xfrm>
            <a:off x="6193380" y="2046821"/>
            <a:ext cx="5389033" cy="85301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40"/>
              </a:spcBef>
              <a:spcAft>
                <a:spcPts val="0"/>
              </a:spcAft>
              <a:buClr>
                <a:schemeClr val="dk1"/>
              </a:buClr>
              <a:buSzPts val="2400"/>
              <a:buNone/>
              <a:defRPr b="1" sz="3200"/>
            </a:lvl1pPr>
            <a:lvl2pPr indent="-228600" lvl="1" marL="914400" algn="l">
              <a:lnSpc>
                <a:spcPct val="100000"/>
              </a:lnSpc>
              <a:spcBef>
                <a:spcPts val="533"/>
              </a:spcBef>
              <a:spcAft>
                <a:spcPts val="0"/>
              </a:spcAft>
              <a:buClr>
                <a:schemeClr val="dk1"/>
              </a:buClr>
              <a:buSzPts val="2000"/>
              <a:buNone/>
              <a:defRPr b="1" sz="2667"/>
            </a:lvl2pPr>
            <a:lvl3pPr indent="-228600" lvl="2" marL="1371600" algn="l">
              <a:lnSpc>
                <a:spcPct val="100000"/>
              </a:lnSpc>
              <a:spcBef>
                <a:spcPts val="480"/>
              </a:spcBef>
              <a:spcAft>
                <a:spcPts val="0"/>
              </a:spcAft>
              <a:buClr>
                <a:schemeClr val="dk1"/>
              </a:buClr>
              <a:buSzPts val="1800"/>
              <a:buNone/>
              <a:defRPr b="1" sz="2400"/>
            </a:lvl3pPr>
            <a:lvl4pPr indent="-228600" lvl="3" marL="1828800" algn="l">
              <a:lnSpc>
                <a:spcPct val="100000"/>
              </a:lnSpc>
              <a:spcBef>
                <a:spcPts val="427"/>
              </a:spcBef>
              <a:spcAft>
                <a:spcPts val="0"/>
              </a:spcAft>
              <a:buClr>
                <a:schemeClr val="dk1"/>
              </a:buClr>
              <a:buSzPts val="1600"/>
              <a:buNone/>
              <a:defRPr b="1" sz="2133"/>
            </a:lvl4pPr>
            <a:lvl5pPr indent="-228600" lvl="4" marL="2286000" algn="l">
              <a:lnSpc>
                <a:spcPct val="100000"/>
              </a:lnSpc>
              <a:spcBef>
                <a:spcPts val="427"/>
              </a:spcBef>
              <a:spcAft>
                <a:spcPts val="0"/>
              </a:spcAft>
              <a:buClr>
                <a:schemeClr val="dk1"/>
              </a:buClr>
              <a:buSzPts val="1600"/>
              <a:buNone/>
              <a:defRPr b="1" sz="2133"/>
            </a:lvl5pPr>
            <a:lvl6pPr indent="-228600" lvl="5" marL="2743200" algn="l">
              <a:lnSpc>
                <a:spcPct val="100000"/>
              </a:lnSpc>
              <a:spcBef>
                <a:spcPts val="427"/>
              </a:spcBef>
              <a:spcAft>
                <a:spcPts val="0"/>
              </a:spcAft>
              <a:buClr>
                <a:schemeClr val="dk1"/>
              </a:buClr>
              <a:buSzPts val="1600"/>
              <a:buNone/>
              <a:defRPr b="1" sz="2133"/>
            </a:lvl6pPr>
            <a:lvl7pPr indent="-228600" lvl="6" marL="3200400" algn="l">
              <a:lnSpc>
                <a:spcPct val="100000"/>
              </a:lnSpc>
              <a:spcBef>
                <a:spcPts val="427"/>
              </a:spcBef>
              <a:spcAft>
                <a:spcPts val="0"/>
              </a:spcAft>
              <a:buClr>
                <a:schemeClr val="dk1"/>
              </a:buClr>
              <a:buSzPts val="1600"/>
              <a:buNone/>
              <a:defRPr b="1" sz="2133"/>
            </a:lvl7pPr>
            <a:lvl8pPr indent="-228600" lvl="7" marL="3657600" algn="l">
              <a:lnSpc>
                <a:spcPct val="100000"/>
              </a:lnSpc>
              <a:spcBef>
                <a:spcPts val="427"/>
              </a:spcBef>
              <a:spcAft>
                <a:spcPts val="0"/>
              </a:spcAft>
              <a:buClr>
                <a:schemeClr val="dk1"/>
              </a:buClr>
              <a:buSzPts val="1600"/>
              <a:buNone/>
              <a:defRPr b="1" sz="2133"/>
            </a:lvl8pPr>
            <a:lvl9pPr indent="-228600" lvl="8" marL="4114800" algn="l">
              <a:lnSpc>
                <a:spcPct val="100000"/>
              </a:lnSpc>
              <a:spcBef>
                <a:spcPts val="427"/>
              </a:spcBef>
              <a:spcAft>
                <a:spcPts val="0"/>
              </a:spcAft>
              <a:buClr>
                <a:schemeClr val="dk1"/>
              </a:buClr>
              <a:buSzPts val="1600"/>
              <a:buNone/>
              <a:defRPr b="1" sz="2133"/>
            </a:lvl9pPr>
          </a:lstStyle>
          <a:p/>
        </p:txBody>
      </p:sp>
      <p:sp>
        <p:nvSpPr>
          <p:cNvPr id="45" name="Google Shape;45;p8"/>
          <p:cNvSpPr txBox="1"/>
          <p:nvPr>
            <p:ph idx="4" type="body"/>
          </p:nvPr>
        </p:nvSpPr>
        <p:spPr>
          <a:xfrm>
            <a:off x="6193380" y="2899833"/>
            <a:ext cx="5389033" cy="5268384"/>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640"/>
              </a:spcBef>
              <a:spcAft>
                <a:spcPts val="0"/>
              </a:spcAft>
              <a:buClr>
                <a:schemeClr val="dk1"/>
              </a:buClr>
              <a:buSzPts val="2400"/>
              <a:buChar char="•"/>
              <a:defRPr sz="3200"/>
            </a:lvl1pPr>
            <a:lvl2pPr indent="-355600" lvl="1" marL="914400" algn="l">
              <a:lnSpc>
                <a:spcPct val="100000"/>
              </a:lnSpc>
              <a:spcBef>
                <a:spcPts val="533"/>
              </a:spcBef>
              <a:spcAft>
                <a:spcPts val="0"/>
              </a:spcAft>
              <a:buClr>
                <a:schemeClr val="dk1"/>
              </a:buClr>
              <a:buSzPts val="2000"/>
              <a:buChar char="–"/>
              <a:defRPr sz="2667"/>
            </a:lvl2pPr>
            <a:lvl3pPr indent="-342900" lvl="2" marL="1371600" algn="l">
              <a:lnSpc>
                <a:spcPct val="100000"/>
              </a:lnSpc>
              <a:spcBef>
                <a:spcPts val="480"/>
              </a:spcBef>
              <a:spcAft>
                <a:spcPts val="0"/>
              </a:spcAft>
              <a:buClr>
                <a:schemeClr val="dk1"/>
              </a:buClr>
              <a:buSzPts val="1800"/>
              <a:buChar char="•"/>
              <a:defRPr sz="2400"/>
            </a:lvl3pPr>
            <a:lvl4pPr indent="-330200" lvl="3" marL="1828800" algn="l">
              <a:lnSpc>
                <a:spcPct val="100000"/>
              </a:lnSpc>
              <a:spcBef>
                <a:spcPts val="427"/>
              </a:spcBef>
              <a:spcAft>
                <a:spcPts val="0"/>
              </a:spcAft>
              <a:buClr>
                <a:schemeClr val="dk1"/>
              </a:buClr>
              <a:buSzPts val="1600"/>
              <a:buChar char="–"/>
              <a:defRPr sz="2133"/>
            </a:lvl4pPr>
            <a:lvl5pPr indent="-330200" lvl="4" marL="2286000" algn="l">
              <a:lnSpc>
                <a:spcPct val="100000"/>
              </a:lnSpc>
              <a:spcBef>
                <a:spcPts val="427"/>
              </a:spcBef>
              <a:spcAft>
                <a:spcPts val="0"/>
              </a:spcAft>
              <a:buClr>
                <a:schemeClr val="dk1"/>
              </a:buClr>
              <a:buSzPts val="1600"/>
              <a:buChar char="»"/>
              <a:defRPr sz="2133"/>
            </a:lvl5pPr>
            <a:lvl6pPr indent="-330200" lvl="5" marL="2743200" algn="l">
              <a:lnSpc>
                <a:spcPct val="100000"/>
              </a:lnSpc>
              <a:spcBef>
                <a:spcPts val="427"/>
              </a:spcBef>
              <a:spcAft>
                <a:spcPts val="0"/>
              </a:spcAft>
              <a:buClr>
                <a:schemeClr val="dk1"/>
              </a:buClr>
              <a:buSzPts val="1600"/>
              <a:buChar char="•"/>
              <a:defRPr sz="2133"/>
            </a:lvl6pPr>
            <a:lvl7pPr indent="-330200" lvl="6" marL="3200400" algn="l">
              <a:lnSpc>
                <a:spcPct val="100000"/>
              </a:lnSpc>
              <a:spcBef>
                <a:spcPts val="427"/>
              </a:spcBef>
              <a:spcAft>
                <a:spcPts val="0"/>
              </a:spcAft>
              <a:buClr>
                <a:schemeClr val="dk1"/>
              </a:buClr>
              <a:buSzPts val="1600"/>
              <a:buChar char="•"/>
              <a:defRPr sz="2133"/>
            </a:lvl7pPr>
            <a:lvl8pPr indent="-330200" lvl="7" marL="3657600" algn="l">
              <a:lnSpc>
                <a:spcPct val="100000"/>
              </a:lnSpc>
              <a:spcBef>
                <a:spcPts val="427"/>
              </a:spcBef>
              <a:spcAft>
                <a:spcPts val="0"/>
              </a:spcAft>
              <a:buClr>
                <a:schemeClr val="dk1"/>
              </a:buClr>
              <a:buSzPts val="1600"/>
              <a:buChar char="•"/>
              <a:defRPr sz="2133"/>
            </a:lvl8pPr>
            <a:lvl9pPr indent="-330200" lvl="8" marL="4114800" algn="l">
              <a:lnSpc>
                <a:spcPct val="100000"/>
              </a:lnSpc>
              <a:spcBef>
                <a:spcPts val="427"/>
              </a:spcBef>
              <a:spcAft>
                <a:spcPts val="0"/>
              </a:spcAft>
              <a:buClr>
                <a:schemeClr val="dk1"/>
              </a:buClr>
              <a:buSzPts val="1600"/>
              <a:buChar char="•"/>
              <a:defRPr sz="2133"/>
            </a:lvl9pPr>
          </a:lstStyle>
          <a:p/>
        </p:txBody>
      </p:sp>
      <p:sp>
        <p:nvSpPr>
          <p:cNvPr id="46" name="Google Shape;46;p8"/>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609600" y="366187"/>
            <a:ext cx="10972800" cy="1524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609605" y="364071"/>
            <a:ext cx="4011084" cy="1549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4766740" y="364069"/>
            <a:ext cx="6815667" cy="7804151"/>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853"/>
              </a:spcBef>
              <a:spcAft>
                <a:spcPts val="0"/>
              </a:spcAft>
              <a:buClr>
                <a:schemeClr val="dk1"/>
              </a:buClr>
              <a:buSzPts val="3200"/>
              <a:buChar char="•"/>
              <a:defRPr sz="4267"/>
            </a:lvl1pPr>
            <a:lvl2pPr indent="-406400" lvl="1" marL="914400" algn="l">
              <a:lnSpc>
                <a:spcPct val="100000"/>
              </a:lnSpc>
              <a:spcBef>
                <a:spcPts val="747"/>
              </a:spcBef>
              <a:spcAft>
                <a:spcPts val="0"/>
              </a:spcAft>
              <a:buClr>
                <a:schemeClr val="dk1"/>
              </a:buClr>
              <a:buSzPts val="2800"/>
              <a:buChar char="–"/>
              <a:defRPr sz="3733"/>
            </a:lvl2pPr>
            <a:lvl3pPr indent="-381000" lvl="2" marL="1371600" algn="l">
              <a:lnSpc>
                <a:spcPct val="100000"/>
              </a:lnSpc>
              <a:spcBef>
                <a:spcPts val="640"/>
              </a:spcBef>
              <a:spcAft>
                <a:spcPts val="0"/>
              </a:spcAft>
              <a:buClr>
                <a:schemeClr val="dk1"/>
              </a:buClr>
              <a:buSzPts val="2400"/>
              <a:buChar char="•"/>
              <a:defRPr sz="3200"/>
            </a:lvl3pPr>
            <a:lvl4pPr indent="-355600" lvl="3" marL="1828800" algn="l">
              <a:lnSpc>
                <a:spcPct val="100000"/>
              </a:lnSpc>
              <a:spcBef>
                <a:spcPts val="533"/>
              </a:spcBef>
              <a:spcAft>
                <a:spcPts val="0"/>
              </a:spcAft>
              <a:buClr>
                <a:schemeClr val="dk1"/>
              </a:buClr>
              <a:buSzPts val="2000"/>
              <a:buChar char="–"/>
              <a:defRPr sz="2667"/>
            </a:lvl4pPr>
            <a:lvl5pPr indent="-355600" lvl="4" marL="2286000" algn="l">
              <a:lnSpc>
                <a:spcPct val="100000"/>
              </a:lnSpc>
              <a:spcBef>
                <a:spcPts val="533"/>
              </a:spcBef>
              <a:spcAft>
                <a:spcPts val="0"/>
              </a:spcAft>
              <a:buClr>
                <a:schemeClr val="dk1"/>
              </a:buClr>
              <a:buSzPts val="2000"/>
              <a:buChar char="»"/>
              <a:defRPr sz="2667"/>
            </a:lvl5pPr>
            <a:lvl6pPr indent="-355600" lvl="5" marL="2743200" algn="l">
              <a:lnSpc>
                <a:spcPct val="100000"/>
              </a:lnSpc>
              <a:spcBef>
                <a:spcPts val="533"/>
              </a:spcBef>
              <a:spcAft>
                <a:spcPts val="0"/>
              </a:spcAft>
              <a:buClr>
                <a:schemeClr val="dk1"/>
              </a:buClr>
              <a:buSzPts val="2000"/>
              <a:buChar char="•"/>
              <a:defRPr sz="2667"/>
            </a:lvl6pPr>
            <a:lvl7pPr indent="-355600" lvl="6" marL="3200400" algn="l">
              <a:lnSpc>
                <a:spcPct val="100000"/>
              </a:lnSpc>
              <a:spcBef>
                <a:spcPts val="533"/>
              </a:spcBef>
              <a:spcAft>
                <a:spcPts val="0"/>
              </a:spcAft>
              <a:buClr>
                <a:schemeClr val="dk1"/>
              </a:buClr>
              <a:buSzPts val="2000"/>
              <a:buChar char="•"/>
              <a:defRPr sz="2667"/>
            </a:lvl7pPr>
            <a:lvl8pPr indent="-355600" lvl="7" marL="3657600" algn="l">
              <a:lnSpc>
                <a:spcPct val="100000"/>
              </a:lnSpc>
              <a:spcBef>
                <a:spcPts val="533"/>
              </a:spcBef>
              <a:spcAft>
                <a:spcPts val="0"/>
              </a:spcAft>
              <a:buClr>
                <a:schemeClr val="dk1"/>
              </a:buClr>
              <a:buSzPts val="2000"/>
              <a:buChar char="•"/>
              <a:defRPr sz="2667"/>
            </a:lvl8pPr>
            <a:lvl9pPr indent="-355600" lvl="8" marL="4114800" algn="l">
              <a:lnSpc>
                <a:spcPct val="100000"/>
              </a:lnSpc>
              <a:spcBef>
                <a:spcPts val="533"/>
              </a:spcBef>
              <a:spcAft>
                <a:spcPts val="0"/>
              </a:spcAft>
              <a:buClr>
                <a:schemeClr val="dk1"/>
              </a:buClr>
              <a:buSzPts val="2000"/>
              <a:buChar char="•"/>
              <a:defRPr sz="2667"/>
            </a:lvl9pPr>
          </a:lstStyle>
          <a:p/>
        </p:txBody>
      </p:sp>
      <p:sp>
        <p:nvSpPr>
          <p:cNvPr id="57" name="Google Shape;57;p10"/>
          <p:cNvSpPr txBox="1"/>
          <p:nvPr>
            <p:ph idx="2" type="body"/>
          </p:nvPr>
        </p:nvSpPr>
        <p:spPr>
          <a:xfrm>
            <a:off x="609605" y="1913471"/>
            <a:ext cx="4011084" cy="625475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73"/>
              </a:spcBef>
              <a:spcAft>
                <a:spcPts val="0"/>
              </a:spcAft>
              <a:buClr>
                <a:schemeClr val="dk1"/>
              </a:buClr>
              <a:buSzPts val="1400"/>
              <a:buNone/>
              <a:defRPr sz="1867"/>
            </a:lvl1pPr>
            <a:lvl2pPr indent="-228600" lvl="1" marL="914400" algn="l">
              <a:lnSpc>
                <a:spcPct val="100000"/>
              </a:lnSpc>
              <a:spcBef>
                <a:spcPts val="320"/>
              </a:spcBef>
              <a:spcAft>
                <a:spcPts val="0"/>
              </a:spcAft>
              <a:buClr>
                <a:schemeClr val="dk1"/>
              </a:buClr>
              <a:buSzPts val="1200"/>
              <a:buNone/>
              <a:defRPr sz="1600"/>
            </a:lvl2pPr>
            <a:lvl3pPr indent="-228600" lvl="2" marL="1371600" algn="l">
              <a:lnSpc>
                <a:spcPct val="100000"/>
              </a:lnSpc>
              <a:spcBef>
                <a:spcPts val="267"/>
              </a:spcBef>
              <a:spcAft>
                <a:spcPts val="0"/>
              </a:spcAft>
              <a:buClr>
                <a:schemeClr val="dk1"/>
              </a:buClr>
              <a:buSzPts val="1000"/>
              <a:buNone/>
              <a:defRPr sz="1333"/>
            </a:lvl3pPr>
            <a:lvl4pPr indent="-228600" lvl="3" marL="1828800" algn="l">
              <a:lnSpc>
                <a:spcPct val="100000"/>
              </a:lnSpc>
              <a:spcBef>
                <a:spcPts val="240"/>
              </a:spcBef>
              <a:spcAft>
                <a:spcPts val="0"/>
              </a:spcAft>
              <a:buClr>
                <a:schemeClr val="dk1"/>
              </a:buClr>
              <a:buSzPts val="900"/>
              <a:buNone/>
              <a:defRPr sz="1200"/>
            </a:lvl4pPr>
            <a:lvl5pPr indent="-228600" lvl="4" marL="2286000" algn="l">
              <a:lnSpc>
                <a:spcPct val="100000"/>
              </a:lnSpc>
              <a:spcBef>
                <a:spcPts val="240"/>
              </a:spcBef>
              <a:spcAft>
                <a:spcPts val="0"/>
              </a:spcAft>
              <a:buClr>
                <a:schemeClr val="dk1"/>
              </a:buClr>
              <a:buSzPts val="900"/>
              <a:buNone/>
              <a:defRPr sz="1200"/>
            </a:lvl5pPr>
            <a:lvl6pPr indent="-228600" lvl="5" marL="2743200" algn="l">
              <a:lnSpc>
                <a:spcPct val="100000"/>
              </a:lnSpc>
              <a:spcBef>
                <a:spcPts val="240"/>
              </a:spcBef>
              <a:spcAft>
                <a:spcPts val="0"/>
              </a:spcAft>
              <a:buClr>
                <a:schemeClr val="dk1"/>
              </a:buClr>
              <a:buSzPts val="900"/>
              <a:buNone/>
              <a:defRPr sz="1200"/>
            </a:lvl6pPr>
            <a:lvl7pPr indent="-228600" lvl="6" marL="3200400" algn="l">
              <a:lnSpc>
                <a:spcPct val="100000"/>
              </a:lnSpc>
              <a:spcBef>
                <a:spcPts val="240"/>
              </a:spcBef>
              <a:spcAft>
                <a:spcPts val="0"/>
              </a:spcAft>
              <a:buClr>
                <a:schemeClr val="dk1"/>
              </a:buClr>
              <a:buSzPts val="900"/>
              <a:buNone/>
              <a:defRPr sz="1200"/>
            </a:lvl7pPr>
            <a:lvl8pPr indent="-228600" lvl="7" marL="3657600" algn="l">
              <a:lnSpc>
                <a:spcPct val="100000"/>
              </a:lnSpc>
              <a:spcBef>
                <a:spcPts val="240"/>
              </a:spcBef>
              <a:spcAft>
                <a:spcPts val="0"/>
              </a:spcAft>
              <a:buClr>
                <a:schemeClr val="dk1"/>
              </a:buClr>
              <a:buSzPts val="900"/>
              <a:buNone/>
              <a:defRPr sz="1200"/>
            </a:lvl8pPr>
            <a:lvl9pPr indent="-228600" lvl="8" marL="4114800" algn="l">
              <a:lnSpc>
                <a:spcPct val="100000"/>
              </a:lnSpc>
              <a:spcBef>
                <a:spcPts val="240"/>
              </a:spcBef>
              <a:spcAft>
                <a:spcPts val="0"/>
              </a:spcAft>
              <a:buClr>
                <a:schemeClr val="dk1"/>
              </a:buClr>
              <a:buSzPts val="900"/>
              <a:buNone/>
              <a:defRPr sz="1200"/>
            </a:lvl9pPr>
          </a:lstStyle>
          <a:p/>
        </p:txBody>
      </p:sp>
      <p:sp>
        <p:nvSpPr>
          <p:cNvPr id="58" name="Google Shape;58;p10"/>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389717" y="6400801"/>
            <a:ext cx="7315200" cy="75565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2389717" y="817033"/>
            <a:ext cx="7315200" cy="5486400"/>
          </a:xfrm>
          <a:prstGeom prst="rect">
            <a:avLst/>
          </a:prstGeom>
          <a:noFill/>
          <a:ln>
            <a:noFill/>
          </a:ln>
        </p:spPr>
      </p:sp>
      <p:sp>
        <p:nvSpPr>
          <p:cNvPr id="64" name="Google Shape;64;p11"/>
          <p:cNvSpPr txBox="1"/>
          <p:nvPr>
            <p:ph idx="1" type="body"/>
          </p:nvPr>
        </p:nvSpPr>
        <p:spPr>
          <a:xfrm>
            <a:off x="2389717" y="7156452"/>
            <a:ext cx="7315200" cy="10731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73"/>
              </a:spcBef>
              <a:spcAft>
                <a:spcPts val="0"/>
              </a:spcAft>
              <a:buClr>
                <a:schemeClr val="dk1"/>
              </a:buClr>
              <a:buSzPts val="1400"/>
              <a:buNone/>
              <a:defRPr sz="1867"/>
            </a:lvl1pPr>
            <a:lvl2pPr indent="-228600" lvl="1" marL="914400" algn="l">
              <a:lnSpc>
                <a:spcPct val="100000"/>
              </a:lnSpc>
              <a:spcBef>
                <a:spcPts val="320"/>
              </a:spcBef>
              <a:spcAft>
                <a:spcPts val="0"/>
              </a:spcAft>
              <a:buClr>
                <a:schemeClr val="dk1"/>
              </a:buClr>
              <a:buSzPts val="1200"/>
              <a:buNone/>
              <a:defRPr sz="1600"/>
            </a:lvl2pPr>
            <a:lvl3pPr indent="-228600" lvl="2" marL="1371600" algn="l">
              <a:lnSpc>
                <a:spcPct val="100000"/>
              </a:lnSpc>
              <a:spcBef>
                <a:spcPts val="267"/>
              </a:spcBef>
              <a:spcAft>
                <a:spcPts val="0"/>
              </a:spcAft>
              <a:buClr>
                <a:schemeClr val="dk1"/>
              </a:buClr>
              <a:buSzPts val="1000"/>
              <a:buNone/>
              <a:defRPr sz="1333"/>
            </a:lvl3pPr>
            <a:lvl4pPr indent="-228600" lvl="3" marL="1828800" algn="l">
              <a:lnSpc>
                <a:spcPct val="100000"/>
              </a:lnSpc>
              <a:spcBef>
                <a:spcPts val="240"/>
              </a:spcBef>
              <a:spcAft>
                <a:spcPts val="0"/>
              </a:spcAft>
              <a:buClr>
                <a:schemeClr val="dk1"/>
              </a:buClr>
              <a:buSzPts val="900"/>
              <a:buNone/>
              <a:defRPr sz="1200"/>
            </a:lvl4pPr>
            <a:lvl5pPr indent="-228600" lvl="4" marL="2286000" algn="l">
              <a:lnSpc>
                <a:spcPct val="100000"/>
              </a:lnSpc>
              <a:spcBef>
                <a:spcPts val="240"/>
              </a:spcBef>
              <a:spcAft>
                <a:spcPts val="0"/>
              </a:spcAft>
              <a:buClr>
                <a:schemeClr val="dk1"/>
              </a:buClr>
              <a:buSzPts val="900"/>
              <a:buNone/>
              <a:defRPr sz="1200"/>
            </a:lvl5pPr>
            <a:lvl6pPr indent="-228600" lvl="5" marL="2743200" algn="l">
              <a:lnSpc>
                <a:spcPct val="100000"/>
              </a:lnSpc>
              <a:spcBef>
                <a:spcPts val="240"/>
              </a:spcBef>
              <a:spcAft>
                <a:spcPts val="0"/>
              </a:spcAft>
              <a:buClr>
                <a:schemeClr val="dk1"/>
              </a:buClr>
              <a:buSzPts val="900"/>
              <a:buNone/>
              <a:defRPr sz="1200"/>
            </a:lvl6pPr>
            <a:lvl7pPr indent="-228600" lvl="6" marL="3200400" algn="l">
              <a:lnSpc>
                <a:spcPct val="100000"/>
              </a:lnSpc>
              <a:spcBef>
                <a:spcPts val="240"/>
              </a:spcBef>
              <a:spcAft>
                <a:spcPts val="0"/>
              </a:spcAft>
              <a:buClr>
                <a:schemeClr val="dk1"/>
              </a:buClr>
              <a:buSzPts val="900"/>
              <a:buNone/>
              <a:defRPr sz="1200"/>
            </a:lvl7pPr>
            <a:lvl8pPr indent="-228600" lvl="7" marL="3657600" algn="l">
              <a:lnSpc>
                <a:spcPct val="100000"/>
              </a:lnSpc>
              <a:spcBef>
                <a:spcPts val="240"/>
              </a:spcBef>
              <a:spcAft>
                <a:spcPts val="0"/>
              </a:spcAft>
              <a:buClr>
                <a:schemeClr val="dk1"/>
              </a:buClr>
              <a:buSzPts val="900"/>
              <a:buNone/>
              <a:defRPr sz="1200"/>
            </a:lvl8pPr>
            <a:lvl9pPr indent="-228600" lvl="8" marL="4114800" algn="l">
              <a:lnSpc>
                <a:spcPct val="100000"/>
              </a:lnSpc>
              <a:spcBef>
                <a:spcPts val="240"/>
              </a:spcBef>
              <a:spcAft>
                <a:spcPts val="0"/>
              </a:spcAft>
              <a:buClr>
                <a:schemeClr val="dk1"/>
              </a:buClr>
              <a:buSzPts val="900"/>
              <a:buNone/>
              <a:defRPr sz="1200"/>
            </a:lvl9pPr>
          </a:lstStyle>
          <a:p/>
        </p:txBody>
      </p:sp>
      <p:sp>
        <p:nvSpPr>
          <p:cNvPr id="65" name="Google Shape;65;p11"/>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600"/>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609600" y="366187"/>
            <a:ext cx="10972800" cy="1524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609600" y="2133605"/>
            <a:ext cx="10972800" cy="6034617"/>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609600" y="8475136"/>
            <a:ext cx="2844800" cy="48683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165600" y="8475136"/>
            <a:ext cx="3860800" cy="4868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737600" y="8475136"/>
            <a:ext cx="2844800" cy="48683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3.png"/><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1.png"/><Relationship Id="rId15" Type="http://schemas.openxmlformats.org/officeDocument/2006/relationships/image" Target="../media/image15.png"/><Relationship Id="rId14" Type="http://schemas.openxmlformats.org/officeDocument/2006/relationships/image" Target="../media/image9.jp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3642" r="4614" t="0"/>
          <a:stretch/>
        </p:blipFill>
        <p:spPr>
          <a:xfrm>
            <a:off x="34707488" y="17858125"/>
            <a:ext cx="6990125" cy="4285584"/>
          </a:xfrm>
          <a:prstGeom prst="rect">
            <a:avLst/>
          </a:prstGeom>
          <a:noFill/>
          <a:ln>
            <a:noFill/>
          </a:ln>
        </p:spPr>
      </p:pic>
      <p:sp>
        <p:nvSpPr>
          <p:cNvPr id="85" name="Google Shape;85;p1"/>
          <p:cNvSpPr/>
          <p:nvPr/>
        </p:nvSpPr>
        <p:spPr>
          <a:xfrm>
            <a:off x="0" y="-74050"/>
            <a:ext cx="48317577" cy="3906015"/>
          </a:xfrm>
          <a:custGeom>
            <a:rect b="b" l="l" r="r" t="t"/>
            <a:pathLst>
              <a:path extrusionOk="0" h="733524" w="18424243">
                <a:moveTo>
                  <a:pt x="0" y="0"/>
                </a:moveTo>
                <a:lnTo>
                  <a:pt x="18424243" y="0"/>
                </a:lnTo>
                <a:lnTo>
                  <a:pt x="18424243" y="733524"/>
                </a:lnTo>
                <a:lnTo>
                  <a:pt x="0" y="733524"/>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19325550" y="27848950"/>
            <a:ext cx="23458689" cy="1008875"/>
          </a:xfrm>
          <a:custGeom>
            <a:rect b="b" l="l" r="r" t="t"/>
            <a:pathLst>
              <a:path extrusionOk="0" h="83035" w="2021865">
                <a:moveTo>
                  <a:pt x="0" y="0"/>
                </a:moveTo>
                <a:lnTo>
                  <a:pt x="2021865" y="0"/>
                </a:lnTo>
                <a:lnTo>
                  <a:pt x="2021865" y="83035"/>
                </a:lnTo>
                <a:lnTo>
                  <a:pt x="0" y="83035"/>
                </a:lnTo>
                <a:close/>
              </a:path>
            </a:pathLst>
          </a:custGeom>
          <a:solidFill>
            <a:srgbClr val="3C78D8"/>
          </a:solidFill>
          <a:ln>
            <a:noFill/>
          </a:ln>
        </p:spPr>
      </p:sp>
      <p:sp>
        <p:nvSpPr>
          <p:cNvPr id="87" name="Google Shape;87;p1"/>
          <p:cNvSpPr/>
          <p:nvPr/>
        </p:nvSpPr>
        <p:spPr>
          <a:xfrm>
            <a:off x="19325550" y="23768150"/>
            <a:ext cx="25747880" cy="977421"/>
          </a:xfrm>
          <a:custGeom>
            <a:rect b="b" l="l" r="r" t="t"/>
            <a:pathLst>
              <a:path extrusionOk="0" h="733524" w="18424243">
                <a:moveTo>
                  <a:pt x="0" y="0"/>
                </a:moveTo>
                <a:lnTo>
                  <a:pt x="18424243" y="0"/>
                </a:lnTo>
                <a:lnTo>
                  <a:pt x="18424243" y="733524"/>
                </a:lnTo>
                <a:lnTo>
                  <a:pt x="0" y="733524"/>
                </a:lnTo>
                <a:lnTo>
                  <a:pt x="0" y="0"/>
                </a:lnTo>
                <a:close/>
              </a:path>
            </a:pathLst>
          </a:custGeom>
          <a:blipFill rotWithShape="1">
            <a:blip r:embed="rId4">
              <a:alphaModFix/>
            </a:blip>
            <a:stretch>
              <a:fillRect b="0" l="0" r="0" t="0"/>
            </a:stretch>
          </a:blipFill>
          <a:ln>
            <a:noFill/>
          </a:ln>
        </p:spPr>
      </p:sp>
      <p:sp>
        <p:nvSpPr>
          <p:cNvPr id="88" name="Google Shape;88;p1"/>
          <p:cNvSpPr/>
          <p:nvPr/>
        </p:nvSpPr>
        <p:spPr>
          <a:xfrm>
            <a:off x="783300" y="21073650"/>
            <a:ext cx="19345455" cy="1004928"/>
          </a:xfrm>
          <a:custGeom>
            <a:rect b="b" l="l" r="r" t="t"/>
            <a:pathLst>
              <a:path extrusionOk="0" h="733524" w="18424243">
                <a:moveTo>
                  <a:pt x="0" y="0"/>
                </a:moveTo>
                <a:lnTo>
                  <a:pt x="18424243" y="0"/>
                </a:lnTo>
                <a:lnTo>
                  <a:pt x="18424243" y="733524"/>
                </a:lnTo>
                <a:lnTo>
                  <a:pt x="0" y="733524"/>
                </a:lnTo>
                <a:lnTo>
                  <a:pt x="0" y="0"/>
                </a:lnTo>
                <a:close/>
              </a:path>
            </a:pathLst>
          </a:custGeom>
          <a:blipFill rotWithShape="1">
            <a:blip r:embed="rId4">
              <a:alphaModFix/>
            </a:blip>
            <a:stretch>
              <a:fillRect b="0" l="0" r="0" t="0"/>
            </a:stretch>
          </a:blipFill>
          <a:ln>
            <a:noFill/>
          </a:ln>
        </p:spPr>
      </p:sp>
      <p:sp>
        <p:nvSpPr>
          <p:cNvPr id="89" name="Google Shape;89;p1"/>
          <p:cNvSpPr/>
          <p:nvPr/>
        </p:nvSpPr>
        <p:spPr>
          <a:xfrm>
            <a:off x="830900" y="6811250"/>
            <a:ext cx="19345455" cy="1012263"/>
          </a:xfrm>
          <a:custGeom>
            <a:rect b="b" l="l" r="r" t="t"/>
            <a:pathLst>
              <a:path extrusionOk="0" h="733524" w="18424243">
                <a:moveTo>
                  <a:pt x="0" y="0"/>
                </a:moveTo>
                <a:lnTo>
                  <a:pt x="18424243" y="0"/>
                </a:lnTo>
                <a:lnTo>
                  <a:pt x="18424243" y="733524"/>
                </a:lnTo>
                <a:lnTo>
                  <a:pt x="0" y="733524"/>
                </a:lnTo>
                <a:lnTo>
                  <a:pt x="0" y="0"/>
                </a:lnTo>
                <a:close/>
              </a:path>
            </a:pathLst>
          </a:custGeom>
          <a:blipFill rotWithShape="1">
            <a:blip r:embed="rId4">
              <a:alphaModFix/>
            </a:blip>
            <a:stretch>
              <a:fillRect b="0" l="0" r="0" t="0"/>
            </a:stretch>
          </a:blipFill>
          <a:ln>
            <a:noFill/>
          </a:ln>
        </p:spPr>
      </p:sp>
      <p:sp>
        <p:nvSpPr>
          <p:cNvPr id="90" name="Google Shape;90;p1"/>
          <p:cNvSpPr/>
          <p:nvPr/>
        </p:nvSpPr>
        <p:spPr>
          <a:xfrm>
            <a:off x="19325550" y="6809175"/>
            <a:ext cx="25747880" cy="977421"/>
          </a:xfrm>
          <a:custGeom>
            <a:rect b="b" l="l" r="r" t="t"/>
            <a:pathLst>
              <a:path extrusionOk="0" h="733524" w="18424243">
                <a:moveTo>
                  <a:pt x="0" y="0"/>
                </a:moveTo>
                <a:lnTo>
                  <a:pt x="18424243" y="0"/>
                </a:lnTo>
                <a:lnTo>
                  <a:pt x="18424243" y="733524"/>
                </a:lnTo>
                <a:lnTo>
                  <a:pt x="0" y="733524"/>
                </a:lnTo>
                <a:lnTo>
                  <a:pt x="0" y="0"/>
                </a:lnTo>
                <a:close/>
              </a:path>
            </a:pathLst>
          </a:custGeom>
          <a:blipFill rotWithShape="1">
            <a:blip r:embed="rId4">
              <a:alphaModFix/>
            </a:blip>
            <a:stretch>
              <a:fillRect b="0" l="0" r="0" t="0"/>
            </a:stretch>
          </a:blipFill>
          <a:ln>
            <a:noFill/>
          </a:ln>
        </p:spPr>
      </p:sp>
      <p:sp>
        <p:nvSpPr>
          <p:cNvPr id="91" name="Google Shape;91;p1"/>
          <p:cNvSpPr/>
          <p:nvPr/>
        </p:nvSpPr>
        <p:spPr>
          <a:xfrm>
            <a:off x="39304220" y="64906"/>
            <a:ext cx="3394676" cy="3490572"/>
          </a:xfrm>
          <a:custGeom>
            <a:rect b="b" l="l" r="r" t="t"/>
            <a:pathLst>
              <a:path extrusionOk="0" h="2619566" w="2547599">
                <a:moveTo>
                  <a:pt x="0" y="0"/>
                </a:moveTo>
                <a:lnTo>
                  <a:pt x="2547600" y="0"/>
                </a:lnTo>
                <a:lnTo>
                  <a:pt x="2547600" y="2619566"/>
                </a:lnTo>
                <a:lnTo>
                  <a:pt x="0" y="2619566"/>
                </a:lnTo>
                <a:lnTo>
                  <a:pt x="0" y="0"/>
                </a:lnTo>
                <a:close/>
              </a:path>
            </a:pathLst>
          </a:custGeom>
          <a:blipFill rotWithShape="1">
            <a:blip r:embed="rId5">
              <a:alphaModFix/>
            </a:blip>
            <a:stretch>
              <a:fillRect b="0" l="0" r="0" t="0"/>
            </a:stretch>
          </a:blipFill>
          <a:ln>
            <a:noFill/>
          </a:ln>
        </p:spPr>
      </p:sp>
      <p:sp>
        <p:nvSpPr>
          <p:cNvPr id="92" name="Google Shape;92;p1"/>
          <p:cNvSpPr/>
          <p:nvPr/>
        </p:nvSpPr>
        <p:spPr>
          <a:xfrm>
            <a:off x="21609335" y="18035280"/>
            <a:ext cx="3912744" cy="3928779"/>
          </a:xfrm>
          <a:custGeom>
            <a:rect b="b" l="l" r="r" t="t"/>
            <a:pathLst>
              <a:path extrusionOk="0" h="2948427" w="2936393">
                <a:moveTo>
                  <a:pt x="0" y="0"/>
                </a:moveTo>
                <a:lnTo>
                  <a:pt x="2936393" y="0"/>
                </a:lnTo>
                <a:lnTo>
                  <a:pt x="2936393" y="2948428"/>
                </a:lnTo>
                <a:lnTo>
                  <a:pt x="0" y="2948428"/>
                </a:lnTo>
                <a:lnTo>
                  <a:pt x="0" y="0"/>
                </a:lnTo>
                <a:close/>
              </a:path>
            </a:pathLst>
          </a:custGeom>
          <a:blipFill rotWithShape="1">
            <a:blip r:embed="rId6">
              <a:alphaModFix/>
            </a:blip>
            <a:stretch>
              <a:fillRect b="0" l="-301" r="-300" t="0"/>
            </a:stretch>
          </a:blipFill>
          <a:ln>
            <a:noFill/>
          </a:ln>
        </p:spPr>
      </p:sp>
      <p:sp>
        <p:nvSpPr>
          <p:cNvPr id="93" name="Google Shape;93;p1"/>
          <p:cNvSpPr/>
          <p:nvPr/>
        </p:nvSpPr>
        <p:spPr>
          <a:xfrm>
            <a:off x="25981738" y="17959085"/>
            <a:ext cx="3901102" cy="3933078"/>
          </a:xfrm>
          <a:custGeom>
            <a:rect b="b" l="l" r="r" t="t"/>
            <a:pathLst>
              <a:path extrusionOk="0" h="2951653" w="2927656">
                <a:moveTo>
                  <a:pt x="0" y="0"/>
                </a:moveTo>
                <a:lnTo>
                  <a:pt x="2927656" y="0"/>
                </a:lnTo>
                <a:lnTo>
                  <a:pt x="2927656" y="2951654"/>
                </a:lnTo>
                <a:lnTo>
                  <a:pt x="0" y="2951654"/>
                </a:lnTo>
                <a:lnTo>
                  <a:pt x="0" y="0"/>
                </a:lnTo>
                <a:close/>
              </a:path>
            </a:pathLst>
          </a:custGeom>
          <a:blipFill rotWithShape="1">
            <a:blip r:embed="rId7">
              <a:alphaModFix/>
            </a:blip>
            <a:stretch>
              <a:fillRect b="0" l="-111" r="-110" t="0"/>
            </a:stretch>
          </a:blipFill>
          <a:ln>
            <a:noFill/>
          </a:ln>
        </p:spPr>
      </p:sp>
      <p:sp>
        <p:nvSpPr>
          <p:cNvPr id="94" name="Google Shape;94;p1"/>
          <p:cNvSpPr/>
          <p:nvPr/>
        </p:nvSpPr>
        <p:spPr>
          <a:xfrm>
            <a:off x="30344625" y="17959085"/>
            <a:ext cx="3901102" cy="3933078"/>
          </a:xfrm>
          <a:custGeom>
            <a:rect b="b" l="l" r="r" t="t"/>
            <a:pathLst>
              <a:path extrusionOk="0" h="2951653" w="2927656">
                <a:moveTo>
                  <a:pt x="0" y="0"/>
                </a:moveTo>
                <a:lnTo>
                  <a:pt x="2927656" y="0"/>
                </a:lnTo>
                <a:lnTo>
                  <a:pt x="2927656" y="2951654"/>
                </a:lnTo>
                <a:lnTo>
                  <a:pt x="0" y="2951654"/>
                </a:lnTo>
                <a:lnTo>
                  <a:pt x="0" y="0"/>
                </a:lnTo>
                <a:close/>
              </a:path>
            </a:pathLst>
          </a:custGeom>
          <a:blipFill rotWithShape="1">
            <a:blip r:embed="rId8">
              <a:alphaModFix/>
            </a:blip>
            <a:stretch>
              <a:fillRect b="0" l="-909" r="-908" t="0"/>
            </a:stretch>
          </a:blipFill>
          <a:ln>
            <a:noFill/>
          </a:ln>
        </p:spPr>
      </p:sp>
      <p:sp>
        <p:nvSpPr>
          <p:cNvPr id="95" name="Google Shape;95;p1"/>
          <p:cNvSpPr/>
          <p:nvPr/>
        </p:nvSpPr>
        <p:spPr>
          <a:xfrm>
            <a:off x="19741845" y="10282075"/>
            <a:ext cx="3895409" cy="3903938"/>
          </a:xfrm>
          <a:custGeom>
            <a:rect b="b" l="l" r="r" t="t"/>
            <a:pathLst>
              <a:path extrusionOk="0" h="2974429" w="2962288">
                <a:moveTo>
                  <a:pt x="0" y="0"/>
                </a:moveTo>
                <a:lnTo>
                  <a:pt x="2962288" y="0"/>
                </a:lnTo>
                <a:lnTo>
                  <a:pt x="2962288" y="2974428"/>
                </a:lnTo>
                <a:lnTo>
                  <a:pt x="0" y="2974428"/>
                </a:lnTo>
                <a:lnTo>
                  <a:pt x="0" y="0"/>
                </a:lnTo>
                <a:close/>
              </a:path>
            </a:pathLst>
          </a:custGeom>
          <a:blipFill rotWithShape="1">
            <a:blip r:embed="rId9">
              <a:alphaModFix/>
            </a:blip>
            <a:stretch>
              <a:fillRect b="0" l="-5" r="-5" t="0"/>
            </a:stretch>
          </a:blipFill>
          <a:ln>
            <a:noFill/>
          </a:ln>
        </p:spPr>
      </p:sp>
      <p:sp>
        <p:nvSpPr>
          <p:cNvPr id="96" name="Google Shape;96;p1"/>
          <p:cNvSpPr/>
          <p:nvPr/>
        </p:nvSpPr>
        <p:spPr>
          <a:xfrm>
            <a:off x="23893014" y="10282075"/>
            <a:ext cx="3895409" cy="3903938"/>
          </a:xfrm>
          <a:custGeom>
            <a:rect b="b" l="l" r="r" t="t"/>
            <a:pathLst>
              <a:path extrusionOk="0" h="2974429" w="2962288">
                <a:moveTo>
                  <a:pt x="0" y="0"/>
                </a:moveTo>
                <a:lnTo>
                  <a:pt x="2962288" y="0"/>
                </a:lnTo>
                <a:lnTo>
                  <a:pt x="2962288" y="2974428"/>
                </a:lnTo>
                <a:lnTo>
                  <a:pt x="0" y="2974428"/>
                </a:lnTo>
                <a:lnTo>
                  <a:pt x="0" y="0"/>
                </a:lnTo>
                <a:close/>
              </a:path>
            </a:pathLst>
          </a:custGeom>
          <a:blipFill rotWithShape="1">
            <a:blip r:embed="rId10">
              <a:alphaModFix/>
            </a:blip>
            <a:stretch>
              <a:fillRect b="0" l="-400" r="-399" t="0"/>
            </a:stretch>
          </a:blipFill>
          <a:ln>
            <a:noFill/>
          </a:ln>
        </p:spPr>
      </p:sp>
      <p:sp>
        <p:nvSpPr>
          <p:cNvPr id="97" name="Google Shape;97;p1"/>
          <p:cNvSpPr/>
          <p:nvPr/>
        </p:nvSpPr>
        <p:spPr>
          <a:xfrm>
            <a:off x="28044182" y="10282075"/>
            <a:ext cx="3895409" cy="3903938"/>
          </a:xfrm>
          <a:custGeom>
            <a:rect b="b" l="l" r="r" t="t"/>
            <a:pathLst>
              <a:path extrusionOk="0" h="2974429" w="2962288">
                <a:moveTo>
                  <a:pt x="0" y="0"/>
                </a:moveTo>
                <a:lnTo>
                  <a:pt x="2962288" y="0"/>
                </a:lnTo>
                <a:lnTo>
                  <a:pt x="2962288" y="2974428"/>
                </a:lnTo>
                <a:lnTo>
                  <a:pt x="0" y="2974428"/>
                </a:lnTo>
                <a:lnTo>
                  <a:pt x="0" y="0"/>
                </a:lnTo>
                <a:close/>
              </a:path>
            </a:pathLst>
          </a:custGeom>
          <a:blipFill rotWithShape="1">
            <a:blip r:embed="rId11">
              <a:alphaModFix/>
            </a:blip>
            <a:stretch>
              <a:fillRect b="0" l="-200" r="-202" t="0"/>
            </a:stretch>
          </a:blipFill>
          <a:ln>
            <a:noFill/>
          </a:ln>
        </p:spPr>
      </p:sp>
      <p:sp>
        <p:nvSpPr>
          <p:cNvPr id="98" name="Google Shape;98;p1"/>
          <p:cNvSpPr/>
          <p:nvPr/>
        </p:nvSpPr>
        <p:spPr>
          <a:xfrm>
            <a:off x="32192915" y="10282075"/>
            <a:ext cx="3895409" cy="3903938"/>
          </a:xfrm>
          <a:custGeom>
            <a:rect b="b" l="l" r="r" t="t"/>
            <a:pathLst>
              <a:path extrusionOk="0" h="2974429" w="2962288">
                <a:moveTo>
                  <a:pt x="0" y="0"/>
                </a:moveTo>
                <a:lnTo>
                  <a:pt x="2962288" y="0"/>
                </a:lnTo>
                <a:lnTo>
                  <a:pt x="2962288" y="2974428"/>
                </a:lnTo>
                <a:lnTo>
                  <a:pt x="0" y="2974428"/>
                </a:lnTo>
                <a:lnTo>
                  <a:pt x="0" y="0"/>
                </a:lnTo>
                <a:close/>
              </a:path>
            </a:pathLst>
          </a:custGeom>
          <a:blipFill rotWithShape="1">
            <a:blip r:embed="rId12">
              <a:alphaModFix/>
            </a:blip>
            <a:stretch>
              <a:fillRect b="0" l="-496" r="-496" t="0"/>
            </a:stretch>
          </a:blipFill>
          <a:ln>
            <a:noFill/>
          </a:ln>
        </p:spPr>
      </p:sp>
      <p:sp>
        <p:nvSpPr>
          <p:cNvPr id="99" name="Google Shape;99;p1"/>
          <p:cNvSpPr txBox="1"/>
          <p:nvPr/>
        </p:nvSpPr>
        <p:spPr>
          <a:xfrm>
            <a:off x="1245573" y="4111832"/>
            <a:ext cx="42090900" cy="23475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0" i="0" lang="en-US" sz="5024" u="none" cap="none" strike="noStrike">
                <a:solidFill>
                  <a:srgbClr val="1F1F1F"/>
                </a:solidFill>
                <a:latin typeface="Times New Roman"/>
                <a:ea typeface="Times New Roman"/>
                <a:cs typeface="Times New Roman"/>
                <a:sym typeface="Times New Roman"/>
              </a:rPr>
              <a:t>Linda Shi¹, Suo Qin¹, Liuqing Chen¹, Veronica Gomez¹, Tsui-Min Wang², Andrew D. McCulloch¹,², Wei Feng³, Ju Chen³ and Joseph D. Powers²,⁴,⁵</a:t>
            </a:r>
            <a:endParaRPr b="0" i="0" sz="2667" u="none" cap="none" strike="noStrike">
              <a:solidFill>
                <a:srgbClr val="000000"/>
              </a:solidFill>
              <a:latin typeface="Times New Roman"/>
              <a:ea typeface="Times New Roman"/>
              <a:cs typeface="Times New Roman"/>
              <a:sym typeface="Times New Roman"/>
            </a:endParaRPr>
          </a:p>
          <a:p>
            <a:pPr indent="0" lvl="0" marL="0" marR="0" rtl="0" algn="ctr">
              <a:lnSpc>
                <a:spcPct val="139992"/>
              </a:lnSpc>
              <a:spcBef>
                <a:spcPts val="0"/>
              </a:spcBef>
              <a:spcAft>
                <a:spcPts val="0"/>
              </a:spcAft>
              <a:buNone/>
            </a:pPr>
            <a:r>
              <a:rPr b="0" i="0" lang="en-US" sz="3424" u="none" cap="none" strike="noStrike">
                <a:solidFill>
                  <a:srgbClr val="1F1F1F"/>
                </a:solidFill>
                <a:latin typeface="Times New Roman"/>
                <a:ea typeface="Times New Roman"/>
                <a:cs typeface="Times New Roman"/>
                <a:sym typeface="Times New Roman"/>
              </a:rPr>
              <a:t>¹Inistitute of Engineering in Medicine, University of California, San Diego, CA, ²Department of Bioengineering, University of California, San Diego, CA, ³Department of Medicine, University of California, San Diego, CA</a:t>
            </a:r>
            <a:endParaRPr b="0" i="0" sz="2667" u="none" cap="none" strike="noStrike">
              <a:solidFill>
                <a:srgbClr val="000000"/>
              </a:solidFill>
              <a:latin typeface="Times New Roman"/>
              <a:ea typeface="Times New Roman"/>
              <a:cs typeface="Times New Roman"/>
              <a:sym typeface="Times New Roman"/>
            </a:endParaRPr>
          </a:p>
          <a:p>
            <a:pPr indent="0" lvl="0" marL="0" marR="0" rtl="0" algn="ctr">
              <a:lnSpc>
                <a:spcPct val="139992"/>
              </a:lnSpc>
              <a:spcBef>
                <a:spcPts val="0"/>
              </a:spcBef>
              <a:spcAft>
                <a:spcPts val="0"/>
              </a:spcAft>
              <a:buNone/>
            </a:pPr>
            <a:r>
              <a:rPr b="0" i="0" lang="en-US" sz="3424" u="none" cap="none" strike="noStrike">
                <a:solidFill>
                  <a:srgbClr val="1F1F1F"/>
                </a:solidFill>
                <a:latin typeface="Times New Roman"/>
                <a:ea typeface="Times New Roman"/>
                <a:cs typeface="Times New Roman"/>
                <a:sym typeface="Times New Roman"/>
              </a:rPr>
              <a:t>⁴Department of Lab Medicine &amp; Pathology, University of Washington, Seattle WA, ⁵Department of Mechanical Engineering, University of Washington, Seattle WA</a:t>
            </a:r>
            <a:endParaRPr b="0" i="0" sz="3424" u="none" cap="none" strike="noStrike">
              <a:solidFill>
                <a:srgbClr val="1F1F1F"/>
              </a:solidFill>
              <a:latin typeface="Times New Roman"/>
              <a:ea typeface="Times New Roman"/>
              <a:cs typeface="Times New Roman"/>
              <a:sym typeface="Times New Roman"/>
            </a:endParaRPr>
          </a:p>
        </p:txBody>
      </p:sp>
      <p:sp>
        <p:nvSpPr>
          <p:cNvPr id="100" name="Google Shape;100;p1"/>
          <p:cNvSpPr txBox="1"/>
          <p:nvPr/>
        </p:nvSpPr>
        <p:spPr>
          <a:xfrm>
            <a:off x="804656" y="7966816"/>
            <a:ext cx="17434800" cy="12804000"/>
          </a:xfrm>
          <a:prstGeom prst="rect">
            <a:avLst/>
          </a:prstGeom>
          <a:noFill/>
          <a:ln>
            <a:noFill/>
          </a:ln>
        </p:spPr>
        <p:txBody>
          <a:bodyPr anchorCtr="0" anchor="t" bIns="0" lIns="0" spcFirstLastPara="1" rIns="0" wrap="square" tIns="0">
            <a:spAutoFit/>
          </a:bodyPr>
          <a:lstStyle/>
          <a:p>
            <a:pPr indent="0" lvl="0" marL="0" marR="0" rtl="0" algn="just">
              <a:lnSpc>
                <a:spcPct val="130039"/>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Filamin C (FLNC) is a muscle-specific cytoskeletal protein that plays a critical role in the Z-disk of the sarcomere by interacting with numerous proteins. Notably, over 100 FLNC variants have been linked to human cardiomyopathies and heart failure. One common characteristic of FLNC-associated heart diseases is the disruption of Z-disk structure and interconnectivity, which likely contributes to the impaired contractility observed in these hearts. However, </a:t>
            </a:r>
            <a:r>
              <a:rPr lang="en-US" sz="3600">
                <a:latin typeface="Times New Roman"/>
                <a:ea typeface="Times New Roman"/>
                <a:cs typeface="Times New Roman"/>
                <a:sym typeface="Times New Roman"/>
              </a:rPr>
              <a:t>the</a:t>
            </a:r>
            <a:r>
              <a:rPr b="0" i="0" lang="en-US" sz="3600" u="none" cap="none" strike="noStrike">
                <a:solidFill>
                  <a:srgbClr val="000000"/>
                </a:solidFill>
                <a:latin typeface="Times New Roman"/>
                <a:ea typeface="Times New Roman"/>
                <a:cs typeface="Times New Roman"/>
                <a:sym typeface="Times New Roman"/>
              </a:rPr>
              <a:t> understanding of FLNC's role in regulating the structure and function of adult mammalian hearts, as well as its involvement in cardiomyopathies, remains limited. Recent studies have revealed an interaction between FLNC and the Z-disk protein BAG3. BAG3 is known to be crucial for maintaining the structural integrity of the Z-disk and controlling FLNC production and degradation in the heart. Based on this knowledge, we propose the hypothesis that the interaction between BAG3 and FLNC plays a pivotal role in preserving the structural stability of the Z-disk. </a:t>
            </a:r>
            <a:r>
              <a:rPr lang="en-US" sz="3600">
                <a:latin typeface="Times New Roman"/>
                <a:ea typeface="Times New Roman"/>
                <a:cs typeface="Times New Roman"/>
                <a:sym typeface="Times New Roman"/>
              </a:rPr>
              <a:t>The</a:t>
            </a:r>
            <a:r>
              <a:rPr b="0" i="0" lang="en-US" sz="3600" u="none" cap="none" strike="noStrike">
                <a:solidFill>
                  <a:srgbClr val="000000"/>
                </a:solidFill>
                <a:latin typeface="Times New Roman"/>
                <a:ea typeface="Times New Roman"/>
                <a:cs typeface="Times New Roman"/>
                <a:sym typeface="Times New Roman"/>
              </a:rPr>
              <a:t> objective is to investigate the dependence of the BAG3-FLNC interaction on Z-disk maintenance and the repair of sarcomere damage in cardiomyocytes. By elucidating the mechanisms underlying the BAG3-FLNC interaction and its impact on Z-disk stability, </a:t>
            </a:r>
            <a:r>
              <a:rPr lang="en-US" sz="3600">
                <a:latin typeface="Times New Roman"/>
                <a:ea typeface="Times New Roman"/>
                <a:cs typeface="Times New Roman"/>
                <a:sym typeface="Times New Roman"/>
              </a:rPr>
              <a:t>this</a:t>
            </a:r>
            <a:r>
              <a:rPr b="0" i="0" lang="en-US" sz="3600" u="none" cap="none" strike="noStrike">
                <a:solidFill>
                  <a:srgbClr val="000000"/>
                </a:solidFill>
                <a:latin typeface="Times New Roman"/>
                <a:ea typeface="Times New Roman"/>
                <a:cs typeface="Times New Roman"/>
                <a:sym typeface="Times New Roman"/>
              </a:rPr>
              <a:t> research aims to provide valuable insights into the pathogenesis of FLNC-associated cardiomyopathies. Ultimately, this knowledge may open new avenues for developing therapeutic strategies to mitigate the structural and functional defects observed in these cardiac disorders. </a:t>
            </a:r>
            <a:endParaRPr b="0" i="0" sz="3600" u="none" cap="none" strike="noStrike">
              <a:solidFill>
                <a:srgbClr val="000000"/>
              </a:solidFill>
              <a:latin typeface="Times New Roman"/>
              <a:ea typeface="Times New Roman"/>
              <a:cs typeface="Times New Roman"/>
              <a:sym typeface="Times New Roman"/>
            </a:endParaRPr>
          </a:p>
        </p:txBody>
      </p:sp>
      <p:sp>
        <p:nvSpPr>
          <p:cNvPr id="101" name="Google Shape;101;p1"/>
          <p:cNvSpPr txBox="1"/>
          <p:nvPr/>
        </p:nvSpPr>
        <p:spPr>
          <a:xfrm>
            <a:off x="10171556" y="22612796"/>
            <a:ext cx="8020941" cy="8642366"/>
          </a:xfrm>
          <a:prstGeom prst="rect">
            <a:avLst/>
          </a:prstGeom>
          <a:noFill/>
          <a:ln>
            <a:noFill/>
          </a:ln>
        </p:spPr>
        <p:txBody>
          <a:bodyPr anchorCtr="0" anchor="t" bIns="0" lIns="0" spcFirstLastPara="1" rIns="0" wrap="square" tIns="0">
            <a:spAutoFit/>
          </a:bodyPr>
          <a:lstStyle/>
          <a:p>
            <a:pPr indent="0" lvl="0" marL="0" marR="0" rtl="0" algn="just">
              <a:lnSpc>
                <a:spcPct val="129974"/>
              </a:lnSpc>
              <a:spcBef>
                <a:spcPts val="0"/>
              </a:spcBef>
              <a:spcAft>
                <a:spcPts val="0"/>
              </a:spcAft>
              <a:buNone/>
            </a:pPr>
            <a:r>
              <a:rPr b="0" i="0" lang="en-US" sz="3600" u="none" cap="none" strike="noStrike">
                <a:solidFill>
                  <a:srgbClr val="212121"/>
                </a:solidFill>
                <a:latin typeface="Times New Roman"/>
                <a:ea typeface="Times New Roman"/>
                <a:cs typeface="Times New Roman"/>
                <a:sym typeface="Times New Roman"/>
              </a:rPr>
              <a:t>The GFP-tagged BAG3 mouse line was employed to track the kinetics of BAG3 in living cardiomyocytes isolated from the ventricles of adult mice. To induce targeted damage to the Z-disk and sarcomeres, a femtosecond pulsed laser beam was precisely focused on a small region of the live cardiomyocytes using a robotic laser microscope system. Subsequently, images were captured before and after the induced damage to quantify the dynamics of GFP-BAG3 during the repair process.</a:t>
            </a:r>
            <a:endParaRPr b="0" i="0" sz="3600" u="none" cap="none" strike="noStrike">
              <a:solidFill>
                <a:srgbClr val="000000"/>
              </a:solidFill>
              <a:latin typeface="Times New Roman"/>
              <a:ea typeface="Times New Roman"/>
              <a:cs typeface="Times New Roman"/>
              <a:sym typeface="Times New Roman"/>
            </a:endParaRPr>
          </a:p>
        </p:txBody>
      </p:sp>
      <p:sp>
        <p:nvSpPr>
          <p:cNvPr id="102" name="Google Shape;102;p1"/>
          <p:cNvSpPr txBox="1"/>
          <p:nvPr/>
        </p:nvSpPr>
        <p:spPr>
          <a:xfrm>
            <a:off x="19239900" y="24903925"/>
            <a:ext cx="23459100" cy="2685000"/>
          </a:xfrm>
          <a:prstGeom prst="rect">
            <a:avLst/>
          </a:prstGeom>
          <a:noFill/>
          <a:ln>
            <a:noFill/>
          </a:ln>
        </p:spPr>
        <p:txBody>
          <a:bodyPr anchorCtr="0" anchor="t" bIns="0" lIns="0" spcFirstLastPara="1" rIns="0" wrap="square" tIns="0">
            <a:spAutoFit/>
          </a:bodyPr>
          <a:lstStyle/>
          <a:p>
            <a:pPr indent="0" lvl="0" marL="0" marR="0" rtl="0" algn="just">
              <a:lnSpc>
                <a:spcPct val="128179"/>
              </a:lnSpc>
              <a:spcBef>
                <a:spcPts val="0"/>
              </a:spcBef>
              <a:spcAft>
                <a:spcPts val="0"/>
              </a:spcAft>
              <a:buNone/>
            </a:pPr>
            <a:r>
              <a:rPr lang="en-US" sz="3600">
                <a:latin typeface="Times New Roman"/>
                <a:ea typeface="Times New Roman"/>
                <a:cs typeface="Times New Roman"/>
                <a:sym typeface="Times New Roman"/>
              </a:rPr>
              <a:t>The</a:t>
            </a:r>
            <a:r>
              <a:rPr b="0" i="0" lang="en-US" sz="3600" u="none" cap="none" strike="noStrike">
                <a:solidFill>
                  <a:srgbClr val="000000"/>
                </a:solidFill>
                <a:latin typeface="Times New Roman"/>
                <a:ea typeface="Times New Roman"/>
                <a:cs typeface="Times New Roman"/>
                <a:sym typeface="Times New Roman"/>
              </a:rPr>
              <a:t> preliminary study shows the promising feasibility of laser-ablating single Z-disks and single sarcomeres in live cardiomyocytes to investigate protein dynamics during the repair process. Future studies will include knocking down FLNC in cardiomyocytes expressing GFP-BAG3 to determine how a loss of FLNC-BAG3 interaction affects BAG3-mediated sarcomere and Z-disk damage repair processes.   </a:t>
            </a:r>
            <a:endParaRPr b="0" i="0" sz="3600" u="none" cap="none" strike="noStrike">
              <a:solidFill>
                <a:srgbClr val="000000"/>
              </a:solidFill>
              <a:latin typeface="Times New Roman"/>
              <a:ea typeface="Times New Roman"/>
              <a:cs typeface="Times New Roman"/>
              <a:sym typeface="Times New Roman"/>
            </a:endParaRPr>
          </a:p>
        </p:txBody>
      </p:sp>
      <p:sp>
        <p:nvSpPr>
          <p:cNvPr id="103" name="Google Shape;103;p1"/>
          <p:cNvSpPr txBox="1"/>
          <p:nvPr/>
        </p:nvSpPr>
        <p:spPr>
          <a:xfrm>
            <a:off x="19242341" y="29101487"/>
            <a:ext cx="24565800" cy="554100"/>
          </a:xfrm>
          <a:prstGeom prst="rect">
            <a:avLst/>
          </a:prstGeom>
          <a:noFill/>
          <a:ln>
            <a:noFill/>
          </a:ln>
        </p:spPr>
        <p:txBody>
          <a:bodyPr anchorCtr="0" anchor="t" bIns="0" lIns="0" spcFirstLastPara="1" rIns="0" wrap="square" tIns="0">
            <a:spAutoFit/>
          </a:bodyPr>
          <a:lstStyle/>
          <a:p>
            <a:pPr indent="0" lvl="0" marL="0" marR="0" rtl="0" algn="l">
              <a:lnSpc>
                <a:spcPct val="120132"/>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Thank You</a:t>
            </a:r>
            <a:endParaRPr b="0" i="0" sz="3600" u="none" cap="none" strike="noStrike">
              <a:solidFill>
                <a:srgbClr val="000000"/>
              </a:solidFill>
              <a:latin typeface="Times New Roman"/>
              <a:ea typeface="Times New Roman"/>
              <a:cs typeface="Times New Roman"/>
              <a:sym typeface="Times New Roman"/>
            </a:endParaRPr>
          </a:p>
        </p:txBody>
      </p:sp>
      <p:sp>
        <p:nvSpPr>
          <p:cNvPr id="104" name="Google Shape;104;p1"/>
          <p:cNvSpPr txBox="1"/>
          <p:nvPr/>
        </p:nvSpPr>
        <p:spPr>
          <a:xfrm>
            <a:off x="5957375" y="7375"/>
            <a:ext cx="32396100" cy="3548100"/>
          </a:xfrm>
          <a:prstGeom prst="rect">
            <a:avLst/>
          </a:prstGeom>
          <a:noFill/>
          <a:ln>
            <a:noFill/>
          </a:ln>
        </p:spPr>
        <p:txBody>
          <a:bodyPr anchorCtr="0" anchor="t" bIns="0" lIns="0" spcFirstLastPara="1" rIns="0" wrap="square" tIns="0">
            <a:spAutoFit/>
          </a:bodyPr>
          <a:lstStyle/>
          <a:p>
            <a:pPr indent="0" lvl="0" marL="0" marR="0" rtl="0" algn="ctr">
              <a:lnSpc>
                <a:spcPct val="120017"/>
              </a:lnSpc>
              <a:spcBef>
                <a:spcPts val="0"/>
              </a:spcBef>
              <a:spcAft>
                <a:spcPts val="0"/>
              </a:spcAft>
              <a:buNone/>
            </a:pPr>
            <a:r>
              <a:rPr b="0" i="0" lang="en-US" sz="10477" u="none" cap="none" strike="noStrike">
                <a:solidFill>
                  <a:srgbClr val="FFFFFF"/>
                </a:solidFill>
                <a:latin typeface="Times New Roman"/>
                <a:ea typeface="Times New Roman"/>
                <a:cs typeface="Times New Roman"/>
                <a:sym typeface="Times New Roman"/>
              </a:rPr>
              <a:t>Studying Z-disk Maintenance and Sarcomere Repair in the Heart Using Laser Ablation Technique</a:t>
            </a:r>
            <a:endParaRPr b="0" i="0" sz="2667" u="none" cap="none" strike="noStrike">
              <a:solidFill>
                <a:srgbClr val="000000"/>
              </a:solidFill>
              <a:latin typeface="Times New Roman"/>
              <a:ea typeface="Times New Roman"/>
              <a:cs typeface="Times New Roman"/>
              <a:sym typeface="Times New Roman"/>
            </a:endParaRPr>
          </a:p>
        </p:txBody>
      </p:sp>
      <p:sp>
        <p:nvSpPr>
          <p:cNvPr id="105" name="Google Shape;105;p1"/>
          <p:cNvSpPr txBox="1"/>
          <p:nvPr/>
        </p:nvSpPr>
        <p:spPr>
          <a:xfrm>
            <a:off x="3788332" y="21113099"/>
            <a:ext cx="10558500" cy="9408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6113" u="none" cap="none" strike="noStrike">
                <a:solidFill>
                  <a:srgbClr val="FFFFFF"/>
                </a:solidFill>
                <a:latin typeface="Times New Roman"/>
                <a:ea typeface="Times New Roman"/>
                <a:cs typeface="Times New Roman"/>
                <a:sym typeface="Times New Roman"/>
              </a:rPr>
              <a:t>MATERIALS AND METHODS</a:t>
            </a:r>
            <a:endParaRPr b="0" i="0" sz="2667" u="none" cap="none" strike="noStrike">
              <a:solidFill>
                <a:srgbClr val="000000"/>
              </a:solidFill>
              <a:latin typeface="Times New Roman"/>
              <a:ea typeface="Times New Roman"/>
              <a:cs typeface="Times New Roman"/>
              <a:sym typeface="Times New Roman"/>
            </a:endParaRPr>
          </a:p>
        </p:txBody>
      </p:sp>
      <p:sp>
        <p:nvSpPr>
          <p:cNvPr id="106" name="Google Shape;106;p1"/>
          <p:cNvSpPr txBox="1"/>
          <p:nvPr/>
        </p:nvSpPr>
        <p:spPr>
          <a:xfrm>
            <a:off x="5911070" y="6778803"/>
            <a:ext cx="6055200" cy="9408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6113" u="none" cap="none" strike="noStrike">
                <a:solidFill>
                  <a:srgbClr val="FFFFFF"/>
                </a:solidFill>
                <a:latin typeface="Times New Roman"/>
                <a:ea typeface="Times New Roman"/>
                <a:cs typeface="Times New Roman"/>
                <a:sym typeface="Times New Roman"/>
              </a:rPr>
              <a:t>INTRODUCTION</a:t>
            </a:r>
            <a:endParaRPr b="0" i="0" sz="2667" u="none" cap="none" strike="noStrike">
              <a:solidFill>
                <a:srgbClr val="000000"/>
              </a:solidFill>
              <a:latin typeface="Times New Roman"/>
              <a:ea typeface="Times New Roman"/>
              <a:cs typeface="Times New Roman"/>
              <a:sym typeface="Times New Roman"/>
            </a:endParaRPr>
          </a:p>
        </p:txBody>
      </p:sp>
      <p:sp>
        <p:nvSpPr>
          <p:cNvPr id="107" name="Google Shape;107;p1"/>
          <p:cNvSpPr txBox="1"/>
          <p:nvPr/>
        </p:nvSpPr>
        <p:spPr>
          <a:xfrm>
            <a:off x="25886110" y="6802752"/>
            <a:ext cx="12309300" cy="9408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6113" u="none" cap="none" strike="noStrike">
                <a:solidFill>
                  <a:srgbClr val="FFFFFF"/>
                </a:solidFill>
                <a:latin typeface="Times New Roman"/>
                <a:ea typeface="Times New Roman"/>
                <a:cs typeface="Times New Roman"/>
                <a:sym typeface="Times New Roman"/>
              </a:rPr>
              <a:t>RESULTS AND DISCUSSIONS</a:t>
            </a:r>
            <a:endParaRPr b="0" i="0" sz="2667" u="none" cap="none" strike="noStrike">
              <a:solidFill>
                <a:srgbClr val="000000"/>
              </a:solidFill>
              <a:latin typeface="Times New Roman"/>
              <a:ea typeface="Times New Roman"/>
              <a:cs typeface="Times New Roman"/>
              <a:sym typeface="Times New Roman"/>
            </a:endParaRPr>
          </a:p>
        </p:txBody>
      </p:sp>
      <p:sp>
        <p:nvSpPr>
          <p:cNvPr id="108" name="Google Shape;108;p1"/>
          <p:cNvSpPr txBox="1"/>
          <p:nvPr/>
        </p:nvSpPr>
        <p:spPr>
          <a:xfrm>
            <a:off x="23936671" y="27856458"/>
            <a:ext cx="15100800" cy="9408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6113" u="none" cap="none" strike="noStrike">
                <a:solidFill>
                  <a:schemeClr val="lt1"/>
                </a:solidFill>
                <a:latin typeface="Times New Roman"/>
                <a:ea typeface="Times New Roman"/>
                <a:cs typeface="Times New Roman"/>
                <a:sym typeface="Times New Roman"/>
              </a:rPr>
              <a:t>ACKNOWLEDGEMENTS &amp; REFERENCES</a:t>
            </a:r>
            <a:endParaRPr b="0" i="0" sz="2667" u="none" cap="none" strike="noStrike">
              <a:solidFill>
                <a:srgbClr val="000000"/>
              </a:solidFill>
              <a:latin typeface="Times New Roman"/>
              <a:ea typeface="Times New Roman"/>
              <a:cs typeface="Times New Roman"/>
              <a:sym typeface="Times New Roman"/>
            </a:endParaRPr>
          </a:p>
        </p:txBody>
      </p:sp>
      <p:sp>
        <p:nvSpPr>
          <p:cNvPr id="109" name="Google Shape;109;p1"/>
          <p:cNvSpPr txBox="1"/>
          <p:nvPr/>
        </p:nvSpPr>
        <p:spPr>
          <a:xfrm>
            <a:off x="19239900" y="15894575"/>
            <a:ext cx="23459100" cy="1274400"/>
          </a:xfrm>
          <a:prstGeom prst="rect">
            <a:avLst/>
          </a:prstGeom>
          <a:noFill/>
          <a:ln>
            <a:noFill/>
          </a:ln>
        </p:spPr>
        <p:txBody>
          <a:bodyPr anchorCtr="0" anchor="t" bIns="0" lIns="0" spcFirstLastPara="1" rIns="0" wrap="square" tIns="0">
            <a:spAutoFit/>
          </a:bodyPr>
          <a:lstStyle/>
          <a:p>
            <a:pPr indent="0" lvl="0" marL="0" marR="0" rtl="0" algn="just">
              <a:lnSpc>
                <a:spcPct val="129974"/>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During the experiments, the focused laser beam ablated the specific regions (single myofibrils and/or Z-disks) in living cardiomyocytes without causing cell death. BAG3 rapidly localized to sites of sarcomere damage, as shown in Figure </a:t>
            </a:r>
            <a:r>
              <a:rPr lang="en-US" sz="3600">
                <a:latin typeface="Times New Roman"/>
                <a:ea typeface="Times New Roman"/>
                <a:cs typeface="Times New Roman"/>
                <a:sym typeface="Times New Roman"/>
              </a:rPr>
              <a:t>3</a:t>
            </a:r>
            <a:r>
              <a:rPr b="0" i="0" lang="en-US" sz="3600" u="none" cap="none" strike="noStrike">
                <a:solidFill>
                  <a:srgbClr val="000000"/>
                </a:solidFill>
                <a:latin typeface="Times New Roman"/>
                <a:ea typeface="Times New Roman"/>
                <a:cs typeface="Times New Roman"/>
                <a:sym typeface="Times New Roman"/>
              </a:rPr>
              <a:t>. </a:t>
            </a:r>
            <a:endParaRPr b="0" i="0" sz="3600" u="none" cap="none" strike="noStrike">
              <a:solidFill>
                <a:srgbClr val="000000"/>
              </a:solidFill>
              <a:latin typeface="Times New Roman"/>
              <a:ea typeface="Times New Roman"/>
              <a:cs typeface="Times New Roman"/>
              <a:sym typeface="Times New Roman"/>
            </a:endParaRPr>
          </a:p>
        </p:txBody>
      </p:sp>
      <p:sp>
        <p:nvSpPr>
          <p:cNvPr id="110" name="Google Shape;110;p1"/>
          <p:cNvSpPr txBox="1"/>
          <p:nvPr/>
        </p:nvSpPr>
        <p:spPr>
          <a:xfrm>
            <a:off x="25210809" y="23771766"/>
            <a:ext cx="12594900" cy="9408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lang="en-US" sz="6113">
                <a:solidFill>
                  <a:srgbClr val="FFFFFF"/>
                </a:solidFill>
                <a:latin typeface="Times New Roman"/>
                <a:ea typeface="Times New Roman"/>
                <a:cs typeface="Times New Roman"/>
                <a:sym typeface="Times New Roman"/>
              </a:rPr>
              <a:t>CONCLUSION</a:t>
            </a:r>
            <a:r>
              <a:rPr b="0" i="0" lang="en-US" sz="6113" u="none" cap="none" strike="noStrike">
                <a:solidFill>
                  <a:srgbClr val="FFFFFF"/>
                </a:solidFill>
                <a:latin typeface="Times New Roman"/>
                <a:ea typeface="Times New Roman"/>
                <a:cs typeface="Times New Roman"/>
                <a:sym typeface="Times New Roman"/>
              </a:rPr>
              <a:t> &amp; FUTURE WORK</a:t>
            </a:r>
            <a:endParaRPr b="0" i="0" sz="2667" u="none" cap="none" strike="noStrike">
              <a:solidFill>
                <a:srgbClr val="000000"/>
              </a:solidFill>
              <a:latin typeface="Times New Roman"/>
              <a:ea typeface="Times New Roman"/>
              <a:cs typeface="Times New Roman"/>
              <a:sym typeface="Times New Roman"/>
            </a:endParaRPr>
          </a:p>
        </p:txBody>
      </p:sp>
      <p:sp>
        <p:nvSpPr>
          <p:cNvPr id="111" name="Google Shape;111;p1"/>
          <p:cNvSpPr txBox="1"/>
          <p:nvPr/>
        </p:nvSpPr>
        <p:spPr>
          <a:xfrm>
            <a:off x="21939745" y="22007416"/>
            <a:ext cx="3216600" cy="4926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3200" u="none" cap="none" strike="noStrike">
                <a:solidFill>
                  <a:srgbClr val="000000"/>
                </a:solidFill>
                <a:latin typeface="Times New Roman"/>
                <a:ea typeface="Times New Roman"/>
                <a:cs typeface="Times New Roman"/>
                <a:sym typeface="Times New Roman"/>
              </a:rPr>
              <a:t>(a) phase image</a:t>
            </a:r>
            <a:endParaRPr b="0" i="0" sz="2667" u="none" cap="none" strike="noStrike">
              <a:solidFill>
                <a:srgbClr val="000000"/>
              </a:solidFill>
              <a:latin typeface="Times New Roman"/>
              <a:ea typeface="Times New Roman"/>
              <a:cs typeface="Times New Roman"/>
              <a:sym typeface="Times New Roman"/>
            </a:endParaRPr>
          </a:p>
        </p:txBody>
      </p:sp>
      <p:sp>
        <p:nvSpPr>
          <p:cNvPr id="112" name="Google Shape;112;p1"/>
          <p:cNvSpPr txBox="1"/>
          <p:nvPr/>
        </p:nvSpPr>
        <p:spPr>
          <a:xfrm>
            <a:off x="26227369" y="22007416"/>
            <a:ext cx="3761100" cy="492600"/>
          </a:xfrm>
          <a:prstGeom prst="rect">
            <a:avLst/>
          </a:prstGeom>
          <a:noFill/>
          <a:ln>
            <a:noFill/>
          </a:ln>
        </p:spPr>
        <p:txBody>
          <a:bodyPr anchorCtr="0" anchor="t" bIns="0" lIns="0" spcFirstLastPara="1" rIns="0" wrap="square" tIns="0">
            <a:spAutoFit/>
          </a:bodyPr>
          <a:lstStyle/>
          <a:p>
            <a:pPr indent="0" lvl="0" marL="0" marR="0" rtl="0" algn="just">
              <a:lnSpc>
                <a:spcPct val="128166"/>
              </a:lnSpc>
              <a:spcBef>
                <a:spcPts val="0"/>
              </a:spcBef>
              <a:spcAft>
                <a:spcPts val="0"/>
              </a:spcAft>
              <a:buNone/>
            </a:pPr>
            <a:r>
              <a:rPr b="0" i="0" lang="en-US" sz="3200" u="none" cap="none" strike="noStrike">
                <a:solidFill>
                  <a:srgbClr val="000000"/>
                </a:solidFill>
                <a:latin typeface="Times New Roman"/>
                <a:ea typeface="Times New Roman"/>
                <a:cs typeface="Times New Roman"/>
                <a:sym typeface="Times New Roman"/>
              </a:rPr>
              <a:t>(b) pre-cut GFP</a:t>
            </a:r>
            <a:endParaRPr b="0" i="0" sz="2667" u="none" cap="none" strike="noStrike">
              <a:solidFill>
                <a:srgbClr val="000000"/>
              </a:solidFill>
              <a:latin typeface="Times New Roman"/>
              <a:ea typeface="Times New Roman"/>
              <a:cs typeface="Times New Roman"/>
              <a:sym typeface="Times New Roman"/>
            </a:endParaRPr>
          </a:p>
        </p:txBody>
      </p:sp>
      <p:sp>
        <p:nvSpPr>
          <p:cNvPr id="113" name="Google Shape;113;p1"/>
          <p:cNvSpPr txBox="1"/>
          <p:nvPr/>
        </p:nvSpPr>
        <p:spPr>
          <a:xfrm>
            <a:off x="30873730" y="22007416"/>
            <a:ext cx="3761100" cy="492600"/>
          </a:xfrm>
          <a:prstGeom prst="rect">
            <a:avLst/>
          </a:prstGeom>
          <a:noFill/>
          <a:ln>
            <a:noFill/>
          </a:ln>
        </p:spPr>
        <p:txBody>
          <a:bodyPr anchorCtr="0" anchor="t" bIns="0" lIns="0" spcFirstLastPara="1" rIns="0" wrap="square" tIns="0">
            <a:spAutoFit/>
          </a:bodyPr>
          <a:lstStyle/>
          <a:p>
            <a:pPr indent="0" lvl="0" marL="0" marR="0" rtl="0" algn="just">
              <a:lnSpc>
                <a:spcPct val="128166"/>
              </a:lnSpc>
              <a:spcBef>
                <a:spcPts val="0"/>
              </a:spcBef>
              <a:spcAft>
                <a:spcPts val="0"/>
              </a:spcAft>
              <a:buNone/>
            </a:pPr>
            <a:r>
              <a:rPr b="0" i="0" lang="en-US" sz="3200" u="none" cap="none" strike="noStrike">
                <a:solidFill>
                  <a:srgbClr val="000000"/>
                </a:solidFill>
                <a:latin typeface="Times New Roman"/>
                <a:ea typeface="Times New Roman"/>
                <a:cs typeface="Times New Roman"/>
                <a:sym typeface="Times New Roman"/>
              </a:rPr>
              <a:t>(c) post-cut GFP</a:t>
            </a:r>
            <a:endParaRPr b="0" i="0" sz="2667" u="none" cap="none" strike="noStrike">
              <a:solidFill>
                <a:srgbClr val="000000"/>
              </a:solidFill>
              <a:latin typeface="Times New Roman"/>
              <a:ea typeface="Times New Roman"/>
              <a:cs typeface="Times New Roman"/>
              <a:sym typeface="Times New Roman"/>
            </a:endParaRPr>
          </a:p>
        </p:txBody>
      </p:sp>
      <p:sp>
        <p:nvSpPr>
          <p:cNvPr id="114" name="Google Shape;114;p1"/>
          <p:cNvSpPr txBox="1"/>
          <p:nvPr/>
        </p:nvSpPr>
        <p:spPr>
          <a:xfrm>
            <a:off x="36176375" y="21972788"/>
            <a:ext cx="6055200" cy="1131600"/>
          </a:xfrm>
          <a:prstGeom prst="rect">
            <a:avLst/>
          </a:prstGeom>
          <a:noFill/>
          <a:ln>
            <a:noFill/>
          </a:ln>
        </p:spPr>
        <p:txBody>
          <a:bodyPr anchorCtr="0" anchor="t" bIns="0" lIns="0" spcFirstLastPara="1" rIns="0" wrap="square" tIns="0">
            <a:spAutoFit/>
          </a:bodyPr>
          <a:lstStyle/>
          <a:p>
            <a:pPr indent="0" lvl="0" marL="0" marR="0" rtl="0" algn="just">
              <a:lnSpc>
                <a:spcPct val="128166"/>
              </a:lnSpc>
              <a:spcBef>
                <a:spcPts val="0"/>
              </a:spcBef>
              <a:spcAft>
                <a:spcPts val="0"/>
              </a:spcAft>
              <a:buNone/>
            </a:pPr>
            <a:r>
              <a:rPr b="0" i="0" lang="en-US" sz="3200" u="none" cap="none" strike="noStrike">
                <a:solidFill>
                  <a:srgbClr val="000000"/>
                </a:solidFill>
                <a:latin typeface="Times New Roman"/>
                <a:ea typeface="Times New Roman"/>
                <a:cs typeface="Times New Roman"/>
                <a:sym typeface="Times New Roman"/>
              </a:rPr>
              <a:t>(d) </a:t>
            </a:r>
            <a:r>
              <a:rPr lang="en-US" sz="3239">
                <a:solidFill>
                  <a:schemeClr val="dk1"/>
                </a:solidFill>
                <a:latin typeface="Times New Roman"/>
                <a:ea typeface="Times New Roman"/>
                <a:cs typeface="Times New Roman"/>
                <a:sym typeface="Times New Roman"/>
              </a:rPr>
              <a:t>i</a:t>
            </a:r>
            <a:r>
              <a:rPr lang="en-US" sz="3239">
                <a:solidFill>
                  <a:schemeClr val="dk1"/>
                </a:solidFill>
                <a:latin typeface="Times New Roman"/>
                <a:ea typeface="Times New Roman"/>
                <a:cs typeface="Times New Roman"/>
                <a:sym typeface="Times New Roman"/>
              </a:rPr>
              <a:t>ntensity vs. time graph</a:t>
            </a:r>
            <a:endParaRPr sz="2667">
              <a:solidFill>
                <a:schemeClr val="dk1"/>
              </a:solidFill>
              <a:latin typeface="Times New Roman"/>
              <a:ea typeface="Times New Roman"/>
              <a:cs typeface="Times New Roman"/>
              <a:sym typeface="Times New Roman"/>
            </a:endParaRPr>
          </a:p>
          <a:p>
            <a:pPr indent="0" lvl="0" marL="0" marR="0" rtl="0" algn="just">
              <a:lnSpc>
                <a:spcPct val="128166"/>
              </a:lnSpc>
              <a:spcBef>
                <a:spcPts val="0"/>
              </a:spcBef>
              <a:spcAft>
                <a:spcPts val="0"/>
              </a:spcAft>
              <a:buNone/>
            </a:pPr>
            <a:r>
              <a:t/>
            </a:r>
            <a:endParaRPr sz="3200">
              <a:latin typeface="Times New Roman"/>
              <a:ea typeface="Times New Roman"/>
              <a:cs typeface="Times New Roman"/>
              <a:sym typeface="Times New Roman"/>
            </a:endParaRPr>
          </a:p>
        </p:txBody>
      </p:sp>
      <p:sp>
        <p:nvSpPr>
          <p:cNvPr id="115" name="Google Shape;115;p1"/>
          <p:cNvSpPr txBox="1"/>
          <p:nvPr/>
        </p:nvSpPr>
        <p:spPr>
          <a:xfrm>
            <a:off x="20197982" y="22766894"/>
            <a:ext cx="24194400" cy="554100"/>
          </a:xfrm>
          <a:prstGeom prst="rect">
            <a:avLst/>
          </a:prstGeom>
          <a:noFill/>
          <a:ln>
            <a:noFill/>
          </a:ln>
        </p:spPr>
        <p:txBody>
          <a:bodyPr anchorCtr="0" anchor="t" bIns="0" lIns="0" spcFirstLastPara="1" rIns="0" wrap="square" tIns="0">
            <a:spAutoFit/>
          </a:bodyPr>
          <a:lstStyle/>
          <a:p>
            <a:pPr indent="0" lvl="0" marL="0" marR="0" rtl="0" algn="just">
              <a:lnSpc>
                <a:spcPct val="129973"/>
              </a:lnSpc>
              <a:spcBef>
                <a:spcPts val="0"/>
              </a:spcBef>
              <a:spcAft>
                <a:spcPts val="0"/>
              </a:spcAft>
              <a:buNone/>
            </a:pPr>
            <a:r>
              <a:rPr b="0" i="0" lang="en-US" sz="3600" u="none" cap="none" strike="noStrike">
                <a:solidFill>
                  <a:srgbClr val="5B616B"/>
                </a:solidFill>
                <a:latin typeface="Times New Roman"/>
                <a:ea typeface="Times New Roman"/>
                <a:cs typeface="Times New Roman"/>
                <a:sym typeface="Times New Roman"/>
              </a:rPr>
              <a:t>Figure </a:t>
            </a:r>
            <a:r>
              <a:rPr lang="en-US" sz="3600">
                <a:solidFill>
                  <a:srgbClr val="5B616B"/>
                </a:solidFill>
                <a:latin typeface="Times New Roman"/>
                <a:ea typeface="Times New Roman"/>
                <a:cs typeface="Times New Roman"/>
                <a:sym typeface="Times New Roman"/>
              </a:rPr>
              <a:t>3</a:t>
            </a:r>
            <a:r>
              <a:rPr b="0" i="0" lang="en-US" sz="3600" u="none" cap="none" strike="noStrike">
                <a:solidFill>
                  <a:srgbClr val="5B616B"/>
                </a:solidFill>
                <a:latin typeface="Times New Roman"/>
                <a:ea typeface="Times New Roman"/>
                <a:cs typeface="Times New Roman"/>
                <a:sym typeface="Times New Roman"/>
              </a:rPr>
              <a:t>. Adult mouse ventricular cardiomyocyte expressing GFP-BAG3 before and after laser ablation at 75m</a:t>
            </a:r>
            <a:r>
              <a:rPr lang="en-US" sz="3600">
                <a:solidFill>
                  <a:srgbClr val="5B616B"/>
                </a:solidFill>
                <a:latin typeface="Times New Roman"/>
                <a:ea typeface="Times New Roman"/>
                <a:cs typeface="Times New Roman"/>
                <a:sym typeface="Times New Roman"/>
              </a:rPr>
              <a:t>W</a:t>
            </a:r>
            <a:r>
              <a:rPr b="0" i="0" lang="en-US" sz="3600" u="none" cap="none" strike="noStrike">
                <a:solidFill>
                  <a:srgbClr val="5B616B"/>
                </a:solidFill>
                <a:latin typeface="Times New Roman"/>
                <a:ea typeface="Times New Roman"/>
                <a:cs typeface="Times New Roman"/>
                <a:sym typeface="Times New Roman"/>
              </a:rPr>
              <a:t>.</a:t>
            </a:r>
            <a:endParaRPr b="0" i="0" sz="3600" u="none" cap="none" strike="noStrike">
              <a:solidFill>
                <a:srgbClr val="5B616B"/>
              </a:solidFill>
              <a:latin typeface="Times New Roman"/>
              <a:ea typeface="Times New Roman"/>
              <a:cs typeface="Times New Roman"/>
              <a:sym typeface="Times New Roman"/>
            </a:endParaRPr>
          </a:p>
        </p:txBody>
      </p:sp>
      <p:sp>
        <p:nvSpPr>
          <p:cNvPr id="116" name="Google Shape;116;p1"/>
          <p:cNvSpPr txBox="1"/>
          <p:nvPr/>
        </p:nvSpPr>
        <p:spPr>
          <a:xfrm>
            <a:off x="20132975" y="15116794"/>
            <a:ext cx="21641400" cy="554100"/>
          </a:xfrm>
          <a:prstGeom prst="rect">
            <a:avLst/>
          </a:prstGeom>
          <a:noFill/>
          <a:ln>
            <a:noFill/>
          </a:ln>
        </p:spPr>
        <p:txBody>
          <a:bodyPr anchorCtr="0" anchor="t" bIns="0" lIns="0" spcFirstLastPara="1" rIns="0" wrap="square" tIns="0">
            <a:spAutoFit/>
          </a:bodyPr>
          <a:lstStyle/>
          <a:p>
            <a:pPr indent="0" lvl="0" marL="0" marR="0" rtl="0" algn="just">
              <a:lnSpc>
                <a:spcPct val="129973"/>
              </a:lnSpc>
              <a:spcBef>
                <a:spcPts val="0"/>
              </a:spcBef>
              <a:spcAft>
                <a:spcPts val="0"/>
              </a:spcAft>
              <a:buNone/>
            </a:pPr>
            <a:r>
              <a:rPr b="0" i="0" lang="en-US" sz="3600" u="none" cap="none" strike="noStrike">
                <a:solidFill>
                  <a:srgbClr val="5B616B"/>
                </a:solidFill>
                <a:latin typeface="Times New Roman"/>
                <a:ea typeface="Times New Roman"/>
                <a:cs typeface="Times New Roman"/>
                <a:sym typeface="Times New Roman"/>
              </a:rPr>
              <a:t>Figure </a:t>
            </a:r>
            <a:r>
              <a:rPr lang="en-US" sz="3600">
                <a:solidFill>
                  <a:srgbClr val="5B616B"/>
                </a:solidFill>
                <a:latin typeface="Times New Roman"/>
                <a:ea typeface="Times New Roman"/>
                <a:cs typeface="Times New Roman"/>
                <a:sym typeface="Times New Roman"/>
              </a:rPr>
              <a:t>2</a:t>
            </a:r>
            <a:r>
              <a:rPr b="0" i="0" lang="en-US" sz="3600" u="none" cap="none" strike="noStrike">
                <a:solidFill>
                  <a:srgbClr val="5B616B"/>
                </a:solidFill>
                <a:latin typeface="Times New Roman"/>
                <a:ea typeface="Times New Roman"/>
                <a:cs typeface="Times New Roman"/>
                <a:sym typeface="Times New Roman"/>
              </a:rPr>
              <a:t>. Mouse ventricular cardiomyocyte before and after laser ablation at 30mW, 50mW, and 75mW.</a:t>
            </a:r>
            <a:endParaRPr b="0" i="0" sz="3600" u="none" cap="none" strike="noStrike">
              <a:solidFill>
                <a:srgbClr val="5B616B"/>
              </a:solidFill>
              <a:latin typeface="Times New Roman"/>
              <a:ea typeface="Times New Roman"/>
              <a:cs typeface="Times New Roman"/>
              <a:sym typeface="Times New Roman"/>
            </a:endParaRPr>
          </a:p>
        </p:txBody>
      </p:sp>
      <p:sp>
        <p:nvSpPr>
          <p:cNvPr id="117" name="Google Shape;117;p1"/>
          <p:cNvSpPr txBox="1"/>
          <p:nvPr/>
        </p:nvSpPr>
        <p:spPr>
          <a:xfrm>
            <a:off x="19807008" y="14294501"/>
            <a:ext cx="3767400" cy="4986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3239" u="none" cap="none" strike="noStrike">
                <a:solidFill>
                  <a:srgbClr val="000000"/>
                </a:solidFill>
                <a:latin typeface="Times New Roman"/>
                <a:ea typeface="Times New Roman"/>
                <a:cs typeface="Times New Roman"/>
                <a:sym typeface="Times New Roman"/>
              </a:rPr>
              <a:t>(a) pre-cut at 30mW</a:t>
            </a:r>
            <a:endParaRPr b="0" i="0" sz="2667" u="none" cap="none" strike="noStrike">
              <a:solidFill>
                <a:srgbClr val="000000"/>
              </a:solidFill>
              <a:latin typeface="Times New Roman"/>
              <a:ea typeface="Times New Roman"/>
              <a:cs typeface="Times New Roman"/>
              <a:sym typeface="Times New Roman"/>
            </a:endParaRPr>
          </a:p>
        </p:txBody>
      </p:sp>
      <p:sp>
        <p:nvSpPr>
          <p:cNvPr id="118" name="Google Shape;118;p1"/>
          <p:cNvSpPr txBox="1"/>
          <p:nvPr/>
        </p:nvSpPr>
        <p:spPr>
          <a:xfrm>
            <a:off x="23963538" y="14294501"/>
            <a:ext cx="3969900" cy="498600"/>
          </a:xfrm>
          <a:prstGeom prst="rect">
            <a:avLst/>
          </a:prstGeom>
          <a:noFill/>
          <a:ln>
            <a:noFill/>
          </a:ln>
        </p:spPr>
        <p:txBody>
          <a:bodyPr anchorCtr="0" anchor="t" bIns="0" lIns="0" spcFirstLastPara="1" rIns="0" wrap="square" tIns="0">
            <a:spAutoFit/>
          </a:bodyPr>
          <a:lstStyle/>
          <a:p>
            <a:pPr indent="0" lvl="0" marL="0" marR="0" rtl="0" algn="l">
              <a:lnSpc>
                <a:spcPct val="128242"/>
              </a:lnSpc>
              <a:spcBef>
                <a:spcPts val="0"/>
              </a:spcBef>
              <a:spcAft>
                <a:spcPts val="0"/>
              </a:spcAft>
              <a:buNone/>
            </a:pPr>
            <a:r>
              <a:rPr b="0" i="0" lang="en-US" sz="3239" u="none" cap="none" strike="noStrike">
                <a:solidFill>
                  <a:srgbClr val="000000"/>
                </a:solidFill>
                <a:latin typeface="Times New Roman"/>
                <a:ea typeface="Times New Roman"/>
                <a:cs typeface="Times New Roman"/>
                <a:sym typeface="Times New Roman"/>
              </a:rPr>
              <a:t>(b) post-cut at 30mW</a:t>
            </a:r>
            <a:endParaRPr b="0" i="0" sz="2667" u="none" cap="none" strike="noStrike">
              <a:solidFill>
                <a:srgbClr val="000000"/>
              </a:solidFill>
              <a:latin typeface="Times New Roman"/>
              <a:ea typeface="Times New Roman"/>
              <a:cs typeface="Times New Roman"/>
              <a:sym typeface="Times New Roman"/>
            </a:endParaRPr>
          </a:p>
        </p:txBody>
      </p:sp>
      <p:sp>
        <p:nvSpPr>
          <p:cNvPr id="119" name="Google Shape;119;p1"/>
          <p:cNvSpPr txBox="1"/>
          <p:nvPr/>
        </p:nvSpPr>
        <p:spPr>
          <a:xfrm>
            <a:off x="28120377" y="14294501"/>
            <a:ext cx="4098000" cy="498600"/>
          </a:xfrm>
          <a:prstGeom prst="rect">
            <a:avLst/>
          </a:prstGeom>
          <a:noFill/>
          <a:ln>
            <a:noFill/>
          </a:ln>
        </p:spPr>
        <p:txBody>
          <a:bodyPr anchorCtr="0" anchor="t" bIns="0" lIns="0" spcFirstLastPara="1" rIns="0" wrap="square" tIns="0">
            <a:spAutoFit/>
          </a:bodyPr>
          <a:lstStyle/>
          <a:p>
            <a:pPr indent="0" lvl="0" marL="0" marR="0" rtl="0" algn="l">
              <a:lnSpc>
                <a:spcPct val="128242"/>
              </a:lnSpc>
              <a:spcBef>
                <a:spcPts val="0"/>
              </a:spcBef>
              <a:spcAft>
                <a:spcPts val="0"/>
              </a:spcAft>
              <a:buNone/>
            </a:pPr>
            <a:r>
              <a:rPr b="0" i="0" lang="en-US" sz="3239" u="none" cap="none" strike="noStrike">
                <a:solidFill>
                  <a:srgbClr val="000000"/>
                </a:solidFill>
                <a:latin typeface="Times New Roman"/>
                <a:ea typeface="Times New Roman"/>
                <a:cs typeface="Times New Roman"/>
                <a:sym typeface="Times New Roman"/>
              </a:rPr>
              <a:t>(</a:t>
            </a:r>
            <a:r>
              <a:rPr lang="en-US" sz="3239">
                <a:latin typeface="Times New Roman"/>
                <a:ea typeface="Times New Roman"/>
                <a:cs typeface="Times New Roman"/>
                <a:sym typeface="Times New Roman"/>
              </a:rPr>
              <a:t>c</a:t>
            </a:r>
            <a:r>
              <a:rPr b="0" i="0" lang="en-US" sz="3239" u="none" cap="none" strike="noStrike">
                <a:solidFill>
                  <a:srgbClr val="000000"/>
                </a:solidFill>
                <a:latin typeface="Times New Roman"/>
                <a:ea typeface="Times New Roman"/>
                <a:cs typeface="Times New Roman"/>
                <a:sym typeface="Times New Roman"/>
              </a:rPr>
              <a:t>) post-cut at 50mW</a:t>
            </a:r>
            <a:endParaRPr b="0" i="0" sz="2667" u="none" cap="none" strike="noStrike">
              <a:solidFill>
                <a:srgbClr val="000000"/>
              </a:solidFill>
              <a:latin typeface="Times New Roman"/>
              <a:ea typeface="Times New Roman"/>
              <a:cs typeface="Times New Roman"/>
              <a:sym typeface="Times New Roman"/>
            </a:endParaRPr>
          </a:p>
        </p:txBody>
      </p:sp>
      <p:sp>
        <p:nvSpPr>
          <p:cNvPr id="120" name="Google Shape;120;p1"/>
          <p:cNvSpPr txBox="1"/>
          <p:nvPr/>
        </p:nvSpPr>
        <p:spPr>
          <a:xfrm>
            <a:off x="32328898" y="14294501"/>
            <a:ext cx="4109100" cy="498600"/>
          </a:xfrm>
          <a:prstGeom prst="rect">
            <a:avLst/>
          </a:prstGeom>
          <a:noFill/>
          <a:ln>
            <a:noFill/>
          </a:ln>
        </p:spPr>
        <p:txBody>
          <a:bodyPr anchorCtr="0" anchor="t" bIns="0" lIns="0" spcFirstLastPara="1" rIns="0" wrap="square" tIns="0">
            <a:spAutoFit/>
          </a:bodyPr>
          <a:lstStyle/>
          <a:p>
            <a:pPr indent="0" lvl="0" marL="0" marR="0" rtl="0" algn="l">
              <a:lnSpc>
                <a:spcPct val="128242"/>
              </a:lnSpc>
              <a:spcBef>
                <a:spcPts val="0"/>
              </a:spcBef>
              <a:spcAft>
                <a:spcPts val="0"/>
              </a:spcAft>
              <a:buNone/>
            </a:pPr>
            <a:r>
              <a:rPr b="0" i="0" lang="en-US" sz="3239" u="none" cap="none" strike="noStrike">
                <a:solidFill>
                  <a:srgbClr val="000000"/>
                </a:solidFill>
                <a:latin typeface="Times New Roman"/>
                <a:ea typeface="Times New Roman"/>
                <a:cs typeface="Times New Roman"/>
                <a:sym typeface="Times New Roman"/>
              </a:rPr>
              <a:t>(</a:t>
            </a:r>
            <a:r>
              <a:rPr lang="en-US" sz="3239">
                <a:latin typeface="Times New Roman"/>
                <a:ea typeface="Times New Roman"/>
                <a:cs typeface="Times New Roman"/>
                <a:sym typeface="Times New Roman"/>
              </a:rPr>
              <a:t>d</a:t>
            </a:r>
            <a:r>
              <a:rPr b="0" i="0" lang="en-US" sz="3239" u="none" cap="none" strike="noStrike">
                <a:solidFill>
                  <a:srgbClr val="000000"/>
                </a:solidFill>
                <a:latin typeface="Times New Roman"/>
                <a:ea typeface="Times New Roman"/>
                <a:cs typeface="Times New Roman"/>
                <a:sym typeface="Times New Roman"/>
              </a:rPr>
              <a:t>) post-cut at 75mW</a:t>
            </a:r>
            <a:endParaRPr b="0" i="0" sz="2667" u="none" cap="none" strike="noStrike">
              <a:solidFill>
                <a:srgbClr val="000000"/>
              </a:solidFill>
              <a:latin typeface="Times New Roman"/>
              <a:ea typeface="Times New Roman"/>
              <a:cs typeface="Times New Roman"/>
              <a:sym typeface="Times New Roman"/>
            </a:endParaRPr>
          </a:p>
        </p:txBody>
      </p:sp>
      <p:sp>
        <p:nvSpPr>
          <p:cNvPr id="121" name="Google Shape;121;p1"/>
          <p:cNvSpPr txBox="1"/>
          <p:nvPr/>
        </p:nvSpPr>
        <p:spPr>
          <a:xfrm>
            <a:off x="19239900" y="7963675"/>
            <a:ext cx="23459100" cy="1994700"/>
          </a:xfrm>
          <a:prstGeom prst="rect">
            <a:avLst/>
          </a:prstGeom>
          <a:noFill/>
          <a:ln>
            <a:noFill/>
          </a:ln>
        </p:spPr>
        <p:txBody>
          <a:bodyPr anchorCtr="0" anchor="t" bIns="0" lIns="0" spcFirstLastPara="1" rIns="0" wrap="square" tIns="0">
            <a:spAutoFit/>
          </a:bodyPr>
          <a:lstStyle/>
          <a:p>
            <a:pPr indent="0" lvl="0" marL="0" marR="0" rtl="0" algn="just">
              <a:lnSpc>
                <a:spcPct val="129974"/>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No discernible recruitment was observed at the site of sarcomere damage when employing laser powers of 30mW and 50mW. Subsequently, upon applying a power of 75mW, BAG3 relocated to the site of ablation, resulting in a surge in intensity. This indicates that the BAG3 recruitment only occurs when the ablation surpasses the damage threshold, as demonstrated in Figure </a:t>
            </a:r>
            <a:r>
              <a:rPr lang="en-US" sz="3600">
                <a:latin typeface="Times New Roman"/>
                <a:ea typeface="Times New Roman"/>
                <a:cs typeface="Times New Roman"/>
                <a:sym typeface="Times New Roman"/>
              </a:rPr>
              <a:t>2</a:t>
            </a:r>
            <a:endParaRPr b="0" i="0" sz="3600" u="none" cap="none" strike="noStrike">
              <a:solidFill>
                <a:srgbClr val="000000"/>
              </a:solidFill>
              <a:latin typeface="Times New Roman"/>
              <a:ea typeface="Times New Roman"/>
              <a:cs typeface="Times New Roman"/>
              <a:sym typeface="Times New Roman"/>
            </a:endParaRPr>
          </a:p>
        </p:txBody>
      </p:sp>
      <p:pic>
        <p:nvPicPr>
          <p:cNvPr id="122" name="Google Shape;122;p1"/>
          <p:cNvPicPr preferRelativeResize="0"/>
          <p:nvPr/>
        </p:nvPicPr>
        <p:blipFill rotWithShape="1">
          <a:blip r:embed="rId13">
            <a:alphaModFix/>
          </a:blip>
          <a:srcRect b="6227" l="0" r="0" t="7927"/>
          <a:stretch/>
        </p:blipFill>
        <p:spPr>
          <a:xfrm>
            <a:off x="864950" y="22830600"/>
            <a:ext cx="8745876" cy="6631199"/>
          </a:xfrm>
          <a:prstGeom prst="rect">
            <a:avLst/>
          </a:prstGeom>
          <a:noFill/>
          <a:ln cap="flat" cmpd="sng" w="19050">
            <a:solidFill>
              <a:srgbClr val="000000"/>
            </a:solidFill>
            <a:prstDash val="solid"/>
            <a:round/>
            <a:headEnd len="sm" w="sm" type="none"/>
            <a:tailEnd len="sm" w="sm" type="none"/>
          </a:ln>
        </p:spPr>
      </p:pic>
      <p:sp>
        <p:nvSpPr>
          <p:cNvPr id="123" name="Google Shape;123;p1"/>
          <p:cNvSpPr txBox="1"/>
          <p:nvPr/>
        </p:nvSpPr>
        <p:spPr>
          <a:xfrm>
            <a:off x="1064803" y="29886803"/>
            <a:ext cx="9106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5B616B"/>
                </a:solidFill>
                <a:latin typeface="Times New Roman"/>
                <a:ea typeface="Times New Roman"/>
                <a:cs typeface="Times New Roman"/>
                <a:sym typeface="Times New Roman"/>
              </a:rPr>
              <a:t>Figure 1 Robotic Laser Microscope System</a:t>
            </a:r>
            <a:endParaRPr/>
          </a:p>
          <a:p>
            <a:pPr indent="0" lvl="0" marL="0" marR="0" rtl="0" algn="l">
              <a:lnSpc>
                <a:spcPct val="100000"/>
              </a:lnSpc>
              <a:spcBef>
                <a:spcPts val="0"/>
              </a:spcBef>
              <a:spcAft>
                <a:spcPts val="0"/>
              </a:spcAft>
              <a:buNone/>
            </a:pPr>
            <a:r>
              <a:rPr b="0" i="0" lang="en-US" sz="3600" u="none" cap="none" strike="noStrike">
                <a:solidFill>
                  <a:srgbClr val="5B616B"/>
                </a:solidFill>
                <a:latin typeface="Times New Roman"/>
                <a:ea typeface="Times New Roman"/>
                <a:cs typeface="Times New Roman"/>
                <a:sym typeface="Times New Roman"/>
              </a:rPr>
              <a:t>               (ACS Photonics, 2018)</a:t>
            </a:r>
            <a:endParaRPr b="0" i="0" sz="3600" u="none" cap="none" strike="noStrike">
              <a:solidFill>
                <a:srgbClr val="000000"/>
              </a:solidFill>
              <a:latin typeface="Times New Roman"/>
              <a:ea typeface="Times New Roman"/>
              <a:cs typeface="Times New Roman"/>
              <a:sym typeface="Times New Roman"/>
            </a:endParaRPr>
          </a:p>
        </p:txBody>
      </p:sp>
      <p:pic>
        <p:nvPicPr>
          <p:cNvPr descr="UC San Diego Institute of Engineering in Medicine (IEM) | LinkedIn" id="124" name="Google Shape;124;p1"/>
          <p:cNvPicPr preferRelativeResize="0"/>
          <p:nvPr/>
        </p:nvPicPr>
        <p:blipFill>
          <a:blip r:embed="rId14">
            <a:alphaModFix/>
          </a:blip>
          <a:stretch>
            <a:fillRect/>
          </a:stretch>
        </p:blipFill>
        <p:spPr>
          <a:xfrm>
            <a:off x="1245575" y="-1562"/>
            <a:ext cx="3761050" cy="3761050"/>
          </a:xfrm>
          <a:prstGeom prst="rect">
            <a:avLst/>
          </a:prstGeom>
          <a:noFill/>
          <a:ln>
            <a:noFill/>
          </a:ln>
        </p:spPr>
      </p:pic>
      <p:sp>
        <p:nvSpPr>
          <p:cNvPr id="125" name="Google Shape;125;p1"/>
          <p:cNvSpPr txBox="1"/>
          <p:nvPr/>
        </p:nvSpPr>
        <p:spPr>
          <a:xfrm>
            <a:off x="37217901" y="14208913"/>
            <a:ext cx="5481000" cy="498600"/>
          </a:xfrm>
          <a:prstGeom prst="rect">
            <a:avLst/>
          </a:prstGeom>
          <a:noFill/>
          <a:ln>
            <a:noFill/>
          </a:ln>
        </p:spPr>
        <p:txBody>
          <a:bodyPr anchorCtr="0" anchor="t" bIns="0" lIns="0" spcFirstLastPara="1" rIns="0" wrap="square" tIns="0">
            <a:spAutoFit/>
          </a:bodyPr>
          <a:lstStyle/>
          <a:p>
            <a:pPr indent="0" lvl="0" marL="0" marR="0" rtl="0" algn="l">
              <a:lnSpc>
                <a:spcPct val="128242"/>
              </a:lnSpc>
              <a:spcBef>
                <a:spcPts val="0"/>
              </a:spcBef>
              <a:spcAft>
                <a:spcPts val="0"/>
              </a:spcAft>
              <a:buNone/>
            </a:pPr>
            <a:r>
              <a:rPr b="0" i="0" lang="en-US" sz="3239" u="none" cap="none" strike="noStrike">
                <a:solidFill>
                  <a:srgbClr val="000000"/>
                </a:solidFill>
                <a:latin typeface="Times New Roman"/>
                <a:ea typeface="Times New Roman"/>
                <a:cs typeface="Times New Roman"/>
                <a:sym typeface="Times New Roman"/>
              </a:rPr>
              <a:t>(</a:t>
            </a:r>
            <a:r>
              <a:rPr lang="en-US" sz="3239">
                <a:latin typeface="Times New Roman"/>
                <a:ea typeface="Times New Roman"/>
                <a:cs typeface="Times New Roman"/>
                <a:sym typeface="Times New Roman"/>
              </a:rPr>
              <a:t>e</a:t>
            </a:r>
            <a:r>
              <a:rPr b="0" i="0" lang="en-US" sz="3239" u="none" cap="none" strike="noStrike">
                <a:solidFill>
                  <a:srgbClr val="000000"/>
                </a:solidFill>
                <a:latin typeface="Times New Roman"/>
                <a:ea typeface="Times New Roman"/>
                <a:cs typeface="Times New Roman"/>
                <a:sym typeface="Times New Roman"/>
              </a:rPr>
              <a:t>) </a:t>
            </a:r>
            <a:r>
              <a:rPr lang="en-US" sz="3239">
                <a:latin typeface="Times New Roman"/>
                <a:ea typeface="Times New Roman"/>
                <a:cs typeface="Times New Roman"/>
                <a:sym typeface="Times New Roman"/>
              </a:rPr>
              <a:t>intensity vs. time graph</a:t>
            </a:r>
            <a:endParaRPr b="0" i="0" sz="2667" u="none" cap="none" strike="noStrike">
              <a:solidFill>
                <a:srgbClr val="000000"/>
              </a:solidFill>
              <a:latin typeface="Times New Roman"/>
              <a:ea typeface="Times New Roman"/>
              <a:cs typeface="Times New Roman"/>
              <a:sym typeface="Times New Roman"/>
            </a:endParaRPr>
          </a:p>
        </p:txBody>
      </p:sp>
      <p:pic>
        <p:nvPicPr>
          <p:cNvPr id="126" name="Google Shape;126;p1"/>
          <p:cNvPicPr preferRelativeResize="0"/>
          <p:nvPr/>
        </p:nvPicPr>
        <p:blipFill>
          <a:blip r:embed="rId15">
            <a:alphaModFix/>
          </a:blip>
          <a:stretch>
            <a:fillRect/>
          </a:stretch>
        </p:blipFill>
        <p:spPr>
          <a:xfrm>
            <a:off x="36341650" y="10316750"/>
            <a:ext cx="6313677" cy="390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