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PROMISES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199975" y="3043425"/>
            <a:ext cx="7688100" cy="14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CESED- UNIFACISA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Componente curricular: Métodos Avançados de Programação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Professor: Bruno Dias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Alunos: </a:t>
            </a:r>
            <a:r>
              <a:rPr lang="pt-BR"/>
              <a:t>José Valdir Gonçalves da Silva Neto</a:t>
            </a:r>
            <a:endParaRPr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Victor Pontes Nóbrega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       </a:t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350" y="4360553"/>
            <a:ext cx="2836762" cy="63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Código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0" l="5347" r="0" t="8625"/>
          <a:stretch/>
        </p:blipFill>
        <p:spPr>
          <a:xfrm>
            <a:off x="664350" y="400175"/>
            <a:ext cx="7815299" cy="42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Consequências de Uso (prós e contras)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694425" y="1553625"/>
            <a:ext cx="7862400" cy="26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●"/>
            </a:pPr>
            <a:r>
              <a:rPr lang="pt-BR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Não bloqueia a execução do código;</a:t>
            </a:r>
            <a:endParaRPr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●"/>
            </a:pPr>
            <a:r>
              <a:rPr lang="pt-BR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Melhora a </a:t>
            </a:r>
            <a:r>
              <a:rPr lang="pt-BR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performance</a:t>
            </a:r>
            <a:r>
              <a:rPr lang="pt-BR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do aplicativo;</a:t>
            </a:r>
            <a:endParaRPr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●"/>
            </a:pPr>
            <a:r>
              <a:rPr lang="pt-BR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Dificulta o entendimento da ordem em que o código será executado.</a:t>
            </a:r>
            <a:endParaRPr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727800" y="172600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Estude o código mostrado durante a apresentação e baseado nisso, crie uma promise que imprima seu nome.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GITHUB. </a:t>
            </a:r>
            <a:r>
              <a:rPr b="1" lang="pt-BR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Promises.</a:t>
            </a:r>
            <a:r>
              <a:rPr lang="pt-BR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&lt;https://github.com/suissa/promises&gt; Acesso em 18 de maio de 2018.¹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MDN WEB DOCS. </a:t>
            </a:r>
            <a:r>
              <a:rPr b="1" lang="pt-BR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Promise. </a:t>
            </a:r>
            <a:r>
              <a:rPr lang="pt-BR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&lt;https://developer.mozilla.org/pt-BR/docs/Web/JavaScript/Reference/Global_Objects/Promise&gt; Acesso em 18 de maio de 2018.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75" y="393975"/>
            <a:ext cx="7259200" cy="435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Finalidade e Motivação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82575" y="1322450"/>
            <a:ext cx="8203800" cy="28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Considerando a seguinte função JavaScript vemos que esta é simples e fácil de ler, mas bloqueará na maioria das aplicações. </a:t>
            </a:r>
            <a:r>
              <a:rPr lang="pt-BR"/>
              <a:t> </a:t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63851" l="16737" r="44320" t="24471"/>
          <a:stretch/>
        </p:blipFill>
        <p:spPr>
          <a:xfrm>
            <a:off x="1720825" y="3036675"/>
            <a:ext cx="5655674" cy="95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82575" y="1322450"/>
            <a:ext cx="8203800" cy="28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Assim, tentamos tornar o aplicativo “performático e responsivo¹”, de forma que este seja produzido com operações assíncronas que envolvem o IO. 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31112" l="16221" r="43103" t="50000"/>
          <a:stretch/>
        </p:blipFill>
        <p:spPr>
          <a:xfrm>
            <a:off x="1636050" y="3009575"/>
            <a:ext cx="5449524" cy="142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70100" y="1155600"/>
            <a:ext cx="8203800" cy="28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Como se mostra necessário lidar com erros no JSON.parse, e prováveis erros na função callback, quando fizermos nosso código este estará uma bagunça no tratamento destes.</a:t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35693" l="17122" r="44006" t="33857"/>
          <a:stretch/>
        </p:blipFill>
        <p:spPr>
          <a:xfrm>
            <a:off x="2363150" y="2977825"/>
            <a:ext cx="4302774" cy="189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Soluções Utilizadas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58350" y="1240050"/>
            <a:ext cx="8427300" cy="3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solidFill>
                  <a:srgbClr val="FFFFFF"/>
                </a:solidFill>
              </a:rPr>
              <a:t>As Promises tem a finalidade:</a:t>
            </a:r>
            <a:endParaRPr b="0" sz="2400">
              <a:solidFill>
                <a:srgbClr val="FFFFFF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0" lang="pt-BR" sz="2400">
                <a:solidFill>
                  <a:srgbClr val="FFFFFF"/>
                </a:solidFill>
              </a:rPr>
              <a:t>Objeto usado para processamento assíncrono;</a:t>
            </a:r>
            <a:endParaRPr b="0" sz="2400">
              <a:solidFill>
                <a:srgbClr val="FFFFFF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0" lang="pt-BR" sz="2400">
                <a:solidFill>
                  <a:srgbClr val="FFFFFF"/>
                </a:solidFill>
              </a:rPr>
              <a:t>Operações de IO assíncronas;</a:t>
            </a:r>
            <a:endParaRPr b="0" sz="2400">
              <a:solidFill>
                <a:srgbClr val="FFFFFF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0" lang="pt-BR" sz="2400">
                <a:solidFill>
                  <a:srgbClr val="FFFFFF"/>
                </a:solidFill>
              </a:rPr>
              <a:t>Utiliza callback;</a:t>
            </a:r>
            <a:endParaRPr b="0" sz="2400">
              <a:solidFill>
                <a:srgbClr val="FFFFFF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0" lang="pt-BR" sz="2400">
                <a:solidFill>
                  <a:srgbClr val="FFFFFF"/>
                </a:solidFill>
              </a:rPr>
              <a:t>Representa um proxy para um valor que não é necessariamente conhecido quando a promessa é criada;</a:t>
            </a:r>
            <a:endParaRPr b="0" sz="2400">
              <a:solidFill>
                <a:srgbClr val="FFFFFF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0" lang="pt-BR" sz="2400">
                <a:solidFill>
                  <a:srgbClr val="FFFFFF"/>
                </a:solidFill>
              </a:rPr>
              <a:t>Estados: pendente, realizada, rejeitada, estabelecida.</a:t>
            </a:r>
            <a:endParaRPr b="0" sz="24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do design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25" y="423700"/>
            <a:ext cx="7973150" cy="27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575250" y="3531000"/>
            <a:ext cx="79935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Sintaxe:</a:t>
            </a:r>
            <a:endParaRPr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promise = new Promise(function(resolve, reject) { ... });</a:t>
            </a:r>
            <a:endParaRPr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