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Montserrat Black"/>
      <p:bold r:id="rId36"/>
      <p:boldItalic r:id="rId37"/>
    </p:embeddedFont>
    <p:embeddedFont>
      <p:font typeface="Montserrat"/>
      <p:regular r:id="rId38"/>
      <p:bold r:id="rId39"/>
      <p:italic r:id="rId40"/>
      <p:boldItalic r:id="rId41"/>
    </p:embeddedFont>
    <p:embeddedFont>
      <p:font typeface="Bebas Neue"/>
      <p:regular r:id="rId42"/>
    </p:embeddedFont>
    <p:embeddedFont>
      <p:font typeface="PT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4703B68-9D5F-4D0C-8A3A-F1E3D41F3A12}">
  <a:tblStyle styleId="{C4703B68-9D5F-4D0C-8A3A-F1E3D41F3A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BebasNeue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PTSans-bold.fntdata"/><Relationship Id="rId21" Type="http://schemas.openxmlformats.org/officeDocument/2006/relationships/slide" Target="slides/slide16.xml"/><Relationship Id="rId43" Type="http://schemas.openxmlformats.org/officeDocument/2006/relationships/font" Target="fonts/PTSans-regular.fntdata"/><Relationship Id="rId24" Type="http://schemas.openxmlformats.org/officeDocument/2006/relationships/slide" Target="slides/slide19.xml"/><Relationship Id="rId46" Type="http://schemas.openxmlformats.org/officeDocument/2006/relationships/font" Target="fonts/PTSans-boldItalic.fntdata"/><Relationship Id="rId23" Type="http://schemas.openxmlformats.org/officeDocument/2006/relationships/slide" Target="slides/slide18.xml"/><Relationship Id="rId45" Type="http://schemas.openxmlformats.org/officeDocument/2006/relationships/font" Target="fonts/PT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g33a8db26361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3" name="Google Shape;1373;g33a8db26361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0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33a8db26361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33a8db26361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33a8db26361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33a8db26361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33a8db26361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33a8db26361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5" name="Shape 1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" name="Google Shape;1406;g33a8db26361_1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7" name="Google Shape;1407;g33a8db26361_1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33a8db26361_1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33a8db26361_1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33a8db26361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4" name="Google Shape;1434;g33a8db26361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g33a8db26361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9" name="Google Shape;1439;g33a8db26361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33a7657521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33a7657521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g33a5badbea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1" name="Google Shape;1451;g33a5badbea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734a882cf6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734a882cf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33a8db26361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33a8db26361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33a8db26361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33a8db26361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33a8db26361_1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33a8db26361_1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33a8db26361_1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33a8db26361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3a8db26361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4" name="Google Shape;1494;g33a8db26361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33a8db26361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33a8db26361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3a765752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3a765752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3a5badbea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33a5badbea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33a8db26361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33a8db26361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734a882cf6_0_18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734a882cf6_0_1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g33a5badbe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7" name="Google Shape;1547;g33a5badbe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g33a4fc29d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7" name="Google Shape;1287;g33a4fc29d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33a5badbea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33a5badbea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g1734a882cf6_0_5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6" name="Google Shape;1326;g1734a882cf6_0_5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g33a4fc29df4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3" name="Google Shape;1343;g33a4fc29df4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33a8db2636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33a8db2636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3a8db26361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33a8db2636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"/>
          <p:cNvSpPr txBox="1"/>
          <p:nvPr>
            <p:ph hasCustomPrompt="1" type="title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6" name="Google Shape;446;p11"/>
          <p:cNvSpPr txBox="1"/>
          <p:nvPr>
            <p:ph idx="1" type="subTitle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47" name="Google Shape;447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448" name="Google Shape;448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49" name="Google Shape;449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50" name="Google Shape;450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51" name="Google Shape;451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52" name="Google Shape;452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3" name="Google Shape;453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4" name="Google Shape;454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5" name="Google Shape;455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6" name="Google Shape;456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7" name="Google Shape;457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2" name="Google Shape;462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3" name="Google Shape;463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4" name="Google Shape;464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5" name="Google Shape;465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0" name="Google Shape;470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1" name="Google Shape;471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2" name="Google Shape;472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3" name="Google Shape;473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8" name="Google Shape;478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9" name="Google Shape;479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0" name="Google Shape;480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" name="Google Shape;487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88" name="Google Shape;488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492" name="Google Shape;492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93" name="Google Shape;493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94" name="Google Shape;494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95" name="Google Shape;495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96" name="Google Shape;496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7" name="Google Shape;497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8" name="Google Shape;498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99" name="Google Shape;499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0" name="Google Shape;500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1" name="Google Shape;501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2" name="Google Shape;502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3" name="Google Shape;503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4" name="Google Shape;504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5" name="Google Shape;505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6" name="Google Shape;506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7" name="Google Shape;507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8" name="Google Shape;508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09" name="Google Shape;509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0" name="Google Shape;510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1" name="Google Shape;511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2" name="Google Shape;512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3" name="Google Shape;513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4" name="Google Shape;514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5" name="Google Shape;515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6" name="Google Shape;516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7" name="Google Shape;517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8" name="Google Shape;518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19" name="Google Shape;519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0" name="Google Shape;520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1" name="Google Shape;521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2" name="Google Shape;522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23" name="Google Shape;523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24" name="Google Shape;524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5" name="Google Shape;525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6" name="Google Shape;526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" name="Google Shape;528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" name="Google Shape;529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" name="Google Shape;530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" name="Google Shape;531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32" name="Google Shape;532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8" name="Google Shape;538;p13"/>
          <p:cNvSpPr txBox="1"/>
          <p:nvPr>
            <p:ph idx="1" type="subTitle"/>
          </p:nvPr>
        </p:nvSpPr>
        <p:spPr>
          <a:xfrm>
            <a:off x="5784713" y="1520950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9" name="Google Shape;539;p13"/>
          <p:cNvSpPr txBox="1"/>
          <p:nvPr>
            <p:ph hasCustomPrompt="1" idx="2" type="title"/>
          </p:nvPr>
        </p:nvSpPr>
        <p:spPr>
          <a:xfrm>
            <a:off x="890575" y="1520950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/>
          <p:nvPr>
            <p:ph idx="3" type="subTitle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1" name="Google Shape;541;p13"/>
          <p:cNvSpPr txBox="1"/>
          <p:nvPr>
            <p:ph idx="4" type="subTitle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2" name="Google Shape;542;p13"/>
          <p:cNvSpPr txBox="1"/>
          <p:nvPr>
            <p:ph hasCustomPrompt="1" idx="5" type="title"/>
          </p:nvPr>
        </p:nvSpPr>
        <p:spPr>
          <a:xfrm>
            <a:off x="890575" y="2154035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/>
          <p:nvPr>
            <p:ph idx="6" type="subTitle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4" name="Google Shape;544;p13"/>
          <p:cNvSpPr txBox="1"/>
          <p:nvPr>
            <p:ph idx="7" type="subTitle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5" name="Google Shape;545;p13"/>
          <p:cNvSpPr txBox="1"/>
          <p:nvPr>
            <p:ph hasCustomPrompt="1" idx="8" type="title"/>
          </p:nvPr>
        </p:nvSpPr>
        <p:spPr>
          <a:xfrm>
            <a:off x="890575" y="2787120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/>
          <p:nvPr>
            <p:ph idx="9" type="subTitle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47" name="Google Shape;547;p13"/>
          <p:cNvSpPr txBox="1"/>
          <p:nvPr>
            <p:ph idx="13" type="subTitle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13"/>
          <p:cNvSpPr txBox="1"/>
          <p:nvPr>
            <p:ph hasCustomPrompt="1" idx="14" type="title"/>
          </p:nvPr>
        </p:nvSpPr>
        <p:spPr>
          <a:xfrm>
            <a:off x="890575" y="3420205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/>
          <p:nvPr>
            <p:ph idx="15" type="subTitle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50" name="Google Shape;550;p13"/>
          <p:cNvSpPr txBox="1"/>
          <p:nvPr>
            <p:ph idx="16" type="subTitle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1" name="Google Shape;551;p13"/>
          <p:cNvSpPr txBox="1"/>
          <p:nvPr>
            <p:ph hasCustomPrompt="1" idx="17" type="title"/>
          </p:nvPr>
        </p:nvSpPr>
        <p:spPr>
          <a:xfrm>
            <a:off x="890575" y="4053290"/>
            <a:ext cx="976800" cy="484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/>
          <p:nvPr>
            <p:ph idx="18" type="subTitle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53" name="Google Shape;553;p13"/>
          <p:cNvGrpSpPr/>
          <p:nvPr/>
        </p:nvGrpSpPr>
        <p:grpSpPr>
          <a:xfrm>
            <a:off x="-3773061" y="-978862"/>
            <a:ext cx="5036265" cy="4113315"/>
            <a:chOff x="4780389" y="2513201"/>
            <a:chExt cx="5036265" cy="4113315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55" name="Google Shape;555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6" name="Google Shape;556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0" name="Google Shape;560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1" name="Google Shape;561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2" name="Google Shape;562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3" name="Google Shape;563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4" name="Google Shape;564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5" name="Google Shape;565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6" name="Google Shape;566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7" name="Google Shape;567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8" name="Google Shape;568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69" name="Google Shape;569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0" name="Google Shape;570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1" name="Google Shape;571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2" name="Google Shape;572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3" name="Google Shape;573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4" name="Google Shape;574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5" name="Google Shape;575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6" name="Google Shape;576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7" name="Google Shape;577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8" name="Google Shape;578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3" name="Google Shape;583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4" name="Google Shape;584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5" name="Google Shape;585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6" name="Google Shape;586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94" name="Google Shape;594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4"/>
          <p:cNvSpPr txBox="1"/>
          <p:nvPr>
            <p:ph type="title"/>
          </p:nvPr>
        </p:nvSpPr>
        <p:spPr>
          <a:xfrm>
            <a:off x="3424066" y="3475500"/>
            <a:ext cx="50067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99" name="Google Shape;599;p14"/>
          <p:cNvSpPr txBox="1"/>
          <p:nvPr>
            <p:ph idx="1" type="subTitle"/>
          </p:nvPr>
        </p:nvSpPr>
        <p:spPr>
          <a:xfrm>
            <a:off x="3423950" y="1025400"/>
            <a:ext cx="5006700" cy="24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600" name="Google Shape;600;p14"/>
          <p:cNvGrpSpPr/>
          <p:nvPr/>
        </p:nvGrpSpPr>
        <p:grpSpPr>
          <a:xfrm>
            <a:off x="7107962" y="-355553"/>
            <a:ext cx="1934332" cy="1332011"/>
            <a:chOff x="7107962" y="-355553"/>
            <a:chExt cx="1934332" cy="1332011"/>
          </a:xfrm>
        </p:grpSpPr>
        <p:sp>
          <p:nvSpPr>
            <p:cNvPr id="601" name="Google Shape;601;p14"/>
            <p:cNvSpPr/>
            <p:nvPr/>
          </p:nvSpPr>
          <p:spPr>
            <a:xfrm flipH="1" rot="-157512">
              <a:off x="7124135" y="209124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4"/>
            <p:cNvSpPr/>
            <p:nvPr/>
          </p:nvSpPr>
          <p:spPr>
            <a:xfrm flipH="1" rot="-157512">
              <a:off x="7112323" y="35256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4"/>
            <p:cNvSpPr/>
            <p:nvPr/>
          </p:nvSpPr>
          <p:spPr>
            <a:xfrm flipH="1" rot="-157512">
              <a:off x="7729061" y="729798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4"/>
            <p:cNvSpPr/>
            <p:nvPr/>
          </p:nvSpPr>
          <p:spPr>
            <a:xfrm flipH="1" rot="-157512">
              <a:off x="7756527" y="-35427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4"/>
            <p:cNvSpPr/>
            <p:nvPr/>
          </p:nvSpPr>
          <p:spPr>
            <a:xfrm flipH="1" rot="-157512">
              <a:off x="8076682" y="-309131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 flipH="1" rot="-157512">
              <a:off x="7450823" y="-324986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 flipH="1" rot="-157512">
              <a:off x="8375904" y="240832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 flipH="1" rot="-157512">
              <a:off x="7750020" y="224978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14"/>
          <p:cNvGrpSpPr/>
          <p:nvPr/>
        </p:nvGrpSpPr>
        <p:grpSpPr>
          <a:xfrm>
            <a:off x="108580" y="3475490"/>
            <a:ext cx="1961773" cy="2399979"/>
            <a:chOff x="108580" y="3135490"/>
            <a:chExt cx="1961773" cy="2399979"/>
          </a:xfrm>
        </p:grpSpPr>
        <p:sp>
          <p:nvSpPr>
            <p:cNvPr id="610" name="Google Shape;610;p14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4" name="Google Shape;614;p14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615" name="Google Shape;615;p14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4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4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4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14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4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4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4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4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5"/>
          <p:cNvGrpSpPr/>
          <p:nvPr/>
        </p:nvGrpSpPr>
        <p:grpSpPr>
          <a:xfrm rot="10800000">
            <a:off x="5530217" y="3662226"/>
            <a:ext cx="3811962" cy="1913484"/>
            <a:chOff x="4673664" y="4413931"/>
            <a:chExt cx="3811962" cy="1913484"/>
          </a:xfrm>
        </p:grpSpPr>
        <p:grpSp>
          <p:nvGrpSpPr>
            <p:cNvPr id="626" name="Google Shape;626;p15"/>
            <p:cNvGrpSpPr/>
            <p:nvPr/>
          </p:nvGrpSpPr>
          <p:grpSpPr>
            <a:xfrm>
              <a:off x="4673664" y="4413931"/>
              <a:ext cx="3811962" cy="1913484"/>
              <a:chOff x="3825164" y="2626856"/>
              <a:chExt cx="3811962" cy="1913484"/>
            </a:xfrm>
          </p:grpSpPr>
          <p:sp>
            <p:nvSpPr>
              <p:cNvPr id="627" name="Google Shape;627;p15"/>
              <p:cNvSpPr/>
              <p:nvPr/>
            </p:nvSpPr>
            <p:spPr>
              <a:xfrm rot="157512">
                <a:off x="3841337" y="272066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0" y="6321"/>
                    </a:lnTo>
                    <a:lnTo>
                      <a:pt x="11975" y="0"/>
                    </a:lnTo>
                    <a:lnTo>
                      <a:pt x="0" y="8102"/>
                    </a:lnTo>
                    <a:lnTo>
                      <a:pt x="1029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5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" name="Google Shape;629;p15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15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15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5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5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5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5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5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5"/>
              <p:cNvSpPr/>
              <p:nvPr/>
            </p:nvSpPr>
            <p:spPr>
              <a:xfrm rot="157512">
                <a:off x="3868779" y="3804714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4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2"/>
                    </a:lnTo>
                    <a:lnTo>
                      <a:pt x="1030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" name="Google Shape;638;p15"/>
              <p:cNvSpPr/>
              <p:nvPr/>
            </p:nvSpPr>
            <p:spPr>
              <a:xfrm rot="157512">
                <a:off x="4494689" y="3788860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15"/>
              <p:cNvSpPr/>
              <p:nvPr/>
            </p:nvSpPr>
            <p:spPr>
              <a:xfrm rot="157512">
                <a:off x="5120574" y="3773006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0" name="Google Shape;640;p15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rot="157512">
              <a:off x="5957267" y="608075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4" name="Google Shape;644;p15"/>
          <p:cNvSpPr txBox="1"/>
          <p:nvPr>
            <p:ph type="title"/>
          </p:nvPr>
        </p:nvSpPr>
        <p:spPr>
          <a:xfrm>
            <a:off x="720000" y="1354363"/>
            <a:ext cx="35940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5" name="Google Shape;645;p15"/>
          <p:cNvSpPr txBox="1"/>
          <p:nvPr>
            <p:ph idx="1" type="subTitle"/>
          </p:nvPr>
        </p:nvSpPr>
        <p:spPr>
          <a:xfrm>
            <a:off x="720000" y="2986350"/>
            <a:ext cx="3594000" cy="9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6" name="Google Shape;646;p15"/>
          <p:cNvSpPr/>
          <p:nvPr>
            <p:ph idx="2" type="pic"/>
          </p:nvPr>
        </p:nvSpPr>
        <p:spPr>
          <a:xfrm>
            <a:off x="4627875" y="778125"/>
            <a:ext cx="3627900" cy="376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49" name="Google Shape;649;p16"/>
          <p:cNvSpPr txBox="1"/>
          <p:nvPr>
            <p:ph idx="1" type="subTitle"/>
          </p:nvPr>
        </p:nvSpPr>
        <p:spPr>
          <a:xfrm>
            <a:off x="720000" y="1448250"/>
            <a:ext cx="4466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◆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  <p:grpSp>
        <p:nvGrpSpPr>
          <p:cNvPr id="650" name="Google Shape;650;p16"/>
          <p:cNvGrpSpPr/>
          <p:nvPr/>
        </p:nvGrpSpPr>
        <p:grpSpPr>
          <a:xfrm rot="10800000">
            <a:off x="5530217" y="3471726"/>
            <a:ext cx="3811962" cy="1913484"/>
            <a:chOff x="4673664" y="4413931"/>
            <a:chExt cx="3811962" cy="1913484"/>
          </a:xfrm>
        </p:grpSpPr>
        <p:grpSp>
          <p:nvGrpSpPr>
            <p:cNvPr id="651" name="Google Shape;651;p16"/>
            <p:cNvGrpSpPr/>
            <p:nvPr/>
          </p:nvGrpSpPr>
          <p:grpSpPr>
            <a:xfrm>
              <a:off x="4673664" y="4413931"/>
              <a:ext cx="3811962" cy="1913484"/>
              <a:chOff x="3825164" y="2626856"/>
              <a:chExt cx="3811962" cy="1913484"/>
            </a:xfrm>
          </p:grpSpPr>
          <p:sp>
            <p:nvSpPr>
              <p:cNvPr id="652" name="Google Shape;652;p16"/>
              <p:cNvSpPr/>
              <p:nvPr/>
            </p:nvSpPr>
            <p:spPr>
              <a:xfrm rot="157512">
                <a:off x="3841337" y="272066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0" y="6321"/>
                    </a:lnTo>
                    <a:lnTo>
                      <a:pt x="11975" y="0"/>
                    </a:lnTo>
                    <a:lnTo>
                      <a:pt x="0" y="8102"/>
                    </a:lnTo>
                    <a:lnTo>
                      <a:pt x="1029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6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4" name="Google Shape;654;p16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6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6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6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8" name="Google Shape;658;p16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9" name="Google Shape;659;p16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6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6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6"/>
              <p:cNvSpPr/>
              <p:nvPr/>
            </p:nvSpPr>
            <p:spPr>
              <a:xfrm rot="157512">
                <a:off x="3868779" y="3804714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4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2"/>
                    </a:lnTo>
                    <a:lnTo>
                      <a:pt x="1030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6"/>
              <p:cNvSpPr/>
              <p:nvPr/>
            </p:nvSpPr>
            <p:spPr>
              <a:xfrm rot="157512">
                <a:off x="4494689" y="3788860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6"/>
              <p:cNvSpPr/>
              <p:nvPr/>
            </p:nvSpPr>
            <p:spPr>
              <a:xfrm rot="157512">
                <a:off x="5120574" y="3773006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5" name="Google Shape;665;p16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 rot="157512">
              <a:off x="5957267" y="608075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17"/>
          <p:cNvSpPr txBox="1"/>
          <p:nvPr>
            <p:ph type="title"/>
          </p:nvPr>
        </p:nvSpPr>
        <p:spPr>
          <a:xfrm>
            <a:off x="5026800" y="1720586"/>
            <a:ext cx="3157500" cy="107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1" name="Google Shape;671;p17"/>
          <p:cNvSpPr txBox="1"/>
          <p:nvPr>
            <p:ph idx="1" type="subTitle"/>
          </p:nvPr>
        </p:nvSpPr>
        <p:spPr>
          <a:xfrm>
            <a:off x="5027018" y="2799063"/>
            <a:ext cx="31575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2" name="Google Shape;672;p17"/>
          <p:cNvGrpSpPr/>
          <p:nvPr/>
        </p:nvGrpSpPr>
        <p:grpSpPr>
          <a:xfrm>
            <a:off x="-958305" y="3475515"/>
            <a:ext cx="1961773" cy="2399979"/>
            <a:chOff x="108580" y="3135490"/>
            <a:chExt cx="1961773" cy="2399979"/>
          </a:xfrm>
        </p:grpSpPr>
        <p:sp>
          <p:nvSpPr>
            <p:cNvPr id="673" name="Google Shape;673;p17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7" name="Google Shape;677;p17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678" name="Google Shape;678;p17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7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7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7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7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7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7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7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7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17"/>
          <p:cNvGrpSpPr/>
          <p:nvPr/>
        </p:nvGrpSpPr>
        <p:grpSpPr>
          <a:xfrm>
            <a:off x="7250837" y="-355553"/>
            <a:ext cx="1934332" cy="1332011"/>
            <a:chOff x="7107962" y="-355553"/>
            <a:chExt cx="1934332" cy="1332011"/>
          </a:xfrm>
        </p:grpSpPr>
        <p:sp>
          <p:nvSpPr>
            <p:cNvPr id="688" name="Google Shape;688;p17"/>
            <p:cNvSpPr/>
            <p:nvPr/>
          </p:nvSpPr>
          <p:spPr>
            <a:xfrm flipH="1" rot="-157512">
              <a:off x="7124135" y="209124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7"/>
            <p:cNvSpPr/>
            <p:nvPr/>
          </p:nvSpPr>
          <p:spPr>
            <a:xfrm flipH="1" rot="-157512">
              <a:off x="7112323" y="35256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7"/>
            <p:cNvSpPr/>
            <p:nvPr/>
          </p:nvSpPr>
          <p:spPr>
            <a:xfrm flipH="1" rot="-157512">
              <a:off x="7729061" y="729798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17"/>
            <p:cNvSpPr/>
            <p:nvPr/>
          </p:nvSpPr>
          <p:spPr>
            <a:xfrm flipH="1" rot="-157512">
              <a:off x="7756527" y="-35427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7"/>
            <p:cNvSpPr/>
            <p:nvPr/>
          </p:nvSpPr>
          <p:spPr>
            <a:xfrm flipH="1" rot="-157512">
              <a:off x="8076682" y="-309131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7"/>
            <p:cNvSpPr/>
            <p:nvPr/>
          </p:nvSpPr>
          <p:spPr>
            <a:xfrm flipH="1" rot="-157512">
              <a:off x="7450823" y="-324986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17"/>
            <p:cNvSpPr/>
            <p:nvPr/>
          </p:nvSpPr>
          <p:spPr>
            <a:xfrm flipH="1" rot="-157512">
              <a:off x="8375904" y="240832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17"/>
            <p:cNvSpPr/>
            <p:nvPr/>
          </p:nvSpPr>
          <p:spPr>
            <a:xfrm flipH="1" rot="-157512">
              <a:off x="7750020" y="224978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2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18"/>
          <p:cNvGrpSpPr/>
          <p:nvPr/>
        </p:nvGrpSpPr>
        <p:grpSpPr>
          <a:xfrm flipH="1">
            <a:off x="7223396" y="3475515"/>
            <a:ext cx="1961773" cy="2399979"/>
            <a:chOff x="108580" y="3135490"/>
            <a:chExt cx="1961773" cy="2399979"/>
          </a:xfrm>
        </p:grpSpPr>
        <p:sp>
          <p:nvSpPr>
            <p:cNvPr id="698" name="Google Shape;698;p18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8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8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8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2" name="Google Shape;702;p18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03" name="Google Shape;703;p18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8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18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2" name="Google Shape;712;p18"/>
          <p:cNvGrpSpPr/>
          <p:nvPr/>
        </p:nvGrpSpPr>
        <p:grpSpPr>
          <a:xfrm flipH="1">
            <a:off x="-253943" y="-355553"/>
            <a:ext cx="1934332" cy="1332011"/>
            <a:chOff x="7107962" y="-355553"/>
            <a:chExt cx="1934332" cy="1332011"/>
          </a:xfrm>
        </p:grpSpPr>
        <p:sp>
          <p:nvSpPr>
            <p:cNvPr id="713" name="Google Shape;713;p18"/>
            <p:cNvSpPr/>
            <p:nvPr/>
          </p:nvSpPr>
          <p:spPr>
            <a:xfrm flipH="1" rot="-157512">
              <a:off x="7124135" y="209124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18"/>
            <p:cNvSpPr/>
            <p:nvPr/>
          </p:nvSpPr>
          <p:spPr>
            <a:xfrm flipH="1" rot="-157512">
              <a:off x="7112323" y="35256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18"/>
            <p:cNvSpPr/>
            <p:nvPr/>
          </p:nvSpPr>
          <p:spPr>
            <a:xfrm flipH="1" rot="-157512">
              <a:off x="7729061" y="729798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18"/>
            <p:cNvSpPr/>
            <p:nvPr/>
          </p:nvSpPr>
          <p:spPr>
            <a:xfrm flipH="1" rot="-157512">
              <a:off x="7756527" y="-354275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8"/>
            <p:cNvSpPr/>
            <p:nvPr/>
          </p:nvSpPr>
          <p:spPr>
            <a:xfrm flipH="1" rot="-157512">
              <a:off x="8076682" y="-309131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09" y="20744"/>
                  </a:moveTo>
                  <a:lnTo>
                    <a:pt x="24980" y="6322"/>
                  </a:lnTo>
                  <a:lnTo>
                    <a:pt x="11977" y="1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8"/>
            <p:cNvSpPr/>
            <p:nvPr/>
          </p:nvSpPr>
          <p:spPr>
            <a:xfrm flipH="1" rot="-157512">
              <a:off x="7450823" y="-324986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7" y="0"/>
                  </a:lnTo>
                  <a:lnTo>
                    <a:pt x="0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8"/>
            <p:cNvSpPr/>
            <p:nvPr/>
          </p:nvSpPr>
          <p:spPr>
            <a:xfrm flipH="1" rot="-157512">
              <a:off x="8375904" y="240832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4"/>
                  </a:moveTo>
                  <a:lnTo>
                    <a:pt x="24982" y="6322"/>
                  </a:lnTo>
                  <a:lnTo>
                    <a:pt x="11977" y="1"/>
                  </a:lnTo>
                  <a:lnTo>
                    <a:pt x="1" y="8102"/>
                  </a:lnTo>
                  <a:lnTo>
                    <a:pt x="1030" y="22525"/>
                  </a:lnTo>
                  <a:lnTo>
                    <a:pt x="14034" y="28846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18"/>
            <p:cNvSpPr/>
            <p:nvPr/>
          </p:nvSpPr>
          <p:spPr>
            <a:xfrm flipH="1" rot="-157512">
              <a:off x="7750020" y="224978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3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1" name="Google Shape;721;p18"/>
          <p:cNvSpPr txBox="1"/>
          <p:nvPr>
            <p:ph type="title"/>
          </p:nvPr>
        </p:nvSpPr>
        <p:spPr>
          <a:xfrm>
            <a:off x="720000" y="1673500"/>
            <a:ext cx="4466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2" name="Google Shape;722;p18"/>
          <p:cNvSpPr txBox="1"/>
          <p:nvPr>
            <p:ph idx="1" type="subTitle"/>
          </p:nvPr>
        </p:nvSpPr>
        <p:spPr>
          <a:xfrm>
            <a:off x="720000" y="2246200"/>
            <a:ext cx="4466400" cy="13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naheim"/>
              <a:buChar char="◆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3"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19"/>
          <p:cNvSpPr txBox="1"/>
          <p:nvPr>
            <p:ph type="title"/>
          </p:nvPr>
        </p:nvSpPr>
        <p:spPr>
          <a:xfrm>
            <a:off x="5026800" y="2001148"/>
            <a:ext cx="31575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5" name="Google Shape;725;p19"/>
          <p:cNvSpPr txBox="1"/>
          <p:nvPr>
            <p:ph idx="1" type="subTitle"/>
          </p:nvPr>
        </p:nvSpPr>
        <p:spPr>
          <a:xfrm>
            <a:off x="5027025" y="2577134"/>
            <a:ext cx="3157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6" name="Google Shape;726;p19"/>
          <p:cNvGrpSpPr/>
          <p:nvPr/>
        </p:nvGrpSpPr>
        <p:grpSpPr>
          <a:xfrm>
            <a:off x="6950792" y="-147006"/>
            <a:ext cx="2532725" cy="1881750"/>
            <a:chOff x="7221517" y="-507956"/>
            <a:chExt cx="2532725" cy="1881750"/>
          </a:xfrm>
        </p:grpSpPr>
        <p:sp>
          <p:nvSpPr>
            <p:cNvPr id="727" name="Google Shape;727;p19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" name="Google Shape;737;p19"/>
          <p:cNvGrpSpPr/>
          <p:nvPr/>
        </p:nvGrpSpPr>
        <p:grpSpPr>
          <a:xfrm>
            <a:off x="6399342" y="3763244"/>
            <a:ext cx="2532725" cy="1881750"/>
            <a:chOff x="7221517" y="-507956"/>
            <a:chExt cx="2532725" cy="1881750"/>
          </a:xfrm>
        </p:grpSpPr>
        <p:sp>
          <p:nvSpPr>
            <p:cNvPr id="738" name="Google Shape;738;p19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0" name="Google Shape;750;p20"/>
          <p:cNvSpPr txBox="1"/>
          <p:nvPr>
            <p:ph idx="1" type="subTitle"/>
          </p:nvPr>
        </p:nvSpPr>
        <p:spPr>
          <a:xfrm>
            <a:off x="4236935" y="3459222"/>
            <a:ext cx="2505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1" name="Google Shape;751;p20"/>
          <p:cNvSpPr txBox="1"/>
          <p:nvPr>
            <p:ph idx="2" type="subTitle"/>
          </p:nvPr>
        </p:nvSpPr>
        <p:spPr>
          <a:xfrm>
            <a:off x="2401463" y="2055647"/>
            <a:ext cx="25056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20"/>
          <p:cNvSpPr txBox="1"/>
          <p:nvPr>
            <p:ph idx="3" type="subTitle"/>
          </p:nvPr>
        </p:nvSpPr>
        <p:spPr>
          <a:xfrm>
            <a:off x="2401463" y="1598450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3" name="Google Shape;753;p20"/>
          <p:cNvSpPr txBox="1"/>
          <p:nvPr>
            <p:ph idx="4" type="subTitle"/>
          </p:nvPr>
        </p:nvSpPr>
        <p:spPr>
          <a:xfrm>
            <a:off x="4236938" y="3002025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4" name="Google Shape;754;p20"/>
          <p:cNvGrpSpPr/>
          <p:nvPr/>
        </p:nvGrpSpPr>
        <p:grpSpPr>
          <a:xfrm rot="-121718">
            <a:off x="7509504" y="-374087"/>
            <a:ext cx="1961826" cy="2400044"/>
            <a:chOff x="108580" y="3135490"/>
            <a:chExt cx="1961773" cy="2399979"/>
          </a:xfrm>
        </p:grpSpPr>
        <p:sp>
          <p:nvSpPr>
            <p:cNvPr id="755" name="Google Shape;755;p20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0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0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0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9" name="Google Shape;759;p20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60" name="Google Shape;760;p20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20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20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20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0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0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0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0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0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9" name="Google Shape;769;p20"/>
          <p:cNvGrpSpPr/>
          <p:nvPr/>
        </p:nvGrpSpPr>
        <p:grpSpPr>
          <a:xfrm rot="-121718">
            <a:off x="-186696" y="3321613"/>
            <a:ext cx="1961826" cy="2400044"/>
            <a:chOff x="108580" y="3135490"/>
            <a:chExt cx="1961773" cy="2399979"/>
          </a:xfrm>
        </p:grpSpPr>
        <p:sp>
          <p:nvSpPr>
            <p:cNvPr id="770" name="Google Shape;770;p20"/>
            <p:cNvSpPr/>
            <p:nvPr/>
          </p:nvSpPr>
          <p:spPr>
            <a:xfrm flipH="1" rot="-157512">
              <a:off x="1392148" y="33295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0"/>
            <p:cNvSpPr/>
            <p:nvPr/>
          </p:nvSpPr>
          <p:spPr>
            <a:xfrm flipH="1" rot="-157512">
              <a:off x="1064998" y="386414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0"/>
            <p:cNvSpPr/>
            <p:nvPr/>
          </p:nvSpPr>
          <p:spPr>
            <a:xfrm flipH="1" rot="-157512">
              <a:off x="1364223" y="440671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0"/>
            <p:cNvSpPr/>
            <p:nvPr/>
          </p:nvSpPr>
          <p:spPr>
            <a:xfrm flipH="1" rot="-157512">
              <a:off x="119483" y="4382794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4" name="Google Shape;774;p20"/>
            <p:cNvGrpSpPr/>
            <p:nvPr/>
          </p:nvGrpSpPr>
          <p:grpSpPr>
            <a:xfrm>
              <a:off x="108580" y="3135490"/>
              <a:ext cx="1961773" cy="2399979"/>
              <a:chOff x="108580" y="3135490"/>
              <a:chExt cx="1961773" cy="2399979"/>
            </a:xfrm>
          </p:grpSpPr>
          <p:sp>
            <p:nvSpPr>
              <p:cNvPr id="775" name="Google Shape;775;p20"/>
              <p:cNvSpPr/>
              <p:nvPr/>
            </p:nvSpPr>
            <p:spPr>
              <a:xfrm flipH="1" rot="-157512">
                <a:off x="1376547" y="4265784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5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20"/>
              <p:cNvSpPr/>
              <p:nvPr/>
            </p:nvSpPr>
            <p:spPr>
              <a:xfrm flipH="1" rot="-157512">
                <a:off x="1077325" y="3715820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5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20"/>
              <p:cNvSpPr/>
              <p:nvPr/>
            </p:nvSpPr>
            <p:spPr>
              <a:xfrm flipH="1" rot="-157512">
                <a:off x="1404013" y="3181711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4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20"/>
              <p:cNvSpPr/>
              <p:nvPr/>
            </p:nvSpPr>
            <p:spPr>
              <a:xfrm flipH="1" rot="-157512">
                <a:off x="451466" y="3699965"/>
                <a:ext cx="650167" cy="721089"/>
              </a:xfrm>
              <a:custGeom>
                <a:rect b="b" l="l" r="r" t="t"/>
                <a:pathLst>
                  <a:path extrusionOk="0" fill="none" h="28845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2"/>
                    </a:lnTo>
                    <a:lnTo>
                      <a:pt x="1028" y="22524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20"/>
              <p:cNvSpPr/>
              <p:nvPr/>
            </p:nvSpPr>
            <p:spPr>
              <a:xfrm flipH="1" rot="-157512">
                <a:off x="152244" y="3150001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20"/>
              <p:cNvSpPr/>
              <p:nvPr/>
            </p:nvSpPr>
            <p:spPr>
              <a:xfrm flipH="1" rot="-157512">
                <a:off x="778129" y="316585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20"/>
              <p:cNvSpPr/>
              <p:nvPr/>
            </p:nvSpPr>
            <p:spPr>
              <a:xfrm flipH="1" rot="-157512">
                <a:off x="124753" y="4234050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20"/>
              <p:cNvSpPr/>
              <p:nvPr/>
            </p:nvSpPr>
            <p:spPr>
              <a:xfrm flipH="1" rot="-157512">
                <a:off x="423974" y="4784014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9" y="20743"/>
                    </a:moveTo>
                    <a:lnTo>
                      <a:pt x="24980" y="6322"/>
                    </a:lnTo>
                    <a:lnTo>
                      <a:pt x="11976" y="1"/>
                    </a:lnTo>
                    <a:lnTo>
                      <a:pt x="0" y="8102"/>
                    </a:lnTo>
                    <a:lnTo>
                      <a:pt x="1029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20"/>
              <p:cNvSpPr/>
              <p:nvPr/>
            </p:nvSpPr>
            <p:spPr>
              <a:xfrm flipH="1" rot="-157512">
                <a:off x="1049859" y="479989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noFill/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3"/>
          <p:cNvSpPr txBox="1"/>
          <p:nvPr>
            <p:ph hasCustomPrompt="1" idx="2" type="title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/>
          <p:nvPr>
            <p:ph idx="1" type="subTitle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3" name="Google Shape;103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" name="Google Shape;105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7" name="Google Shape;107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8" name="Google Shape;108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9" name="Google Shape;109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0" name="Google Shape;110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7" name="Google Shape;127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8" name="Google Shape;128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" name="Google Shape;130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6" name="Google Shape;136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44" name="Google Shape;144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9" name="Google Shape;149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0" name="Google Shape;150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1" name="Google Shape;151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52" name="Google Shape;152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0" name="Google Shape;180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8" name="Google Shape;188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6" name="Google Shape;786;p21"/>
          <p:cNvSpPr txBox="1"/>
          <p:nvPr>
            <p:ph idx="1" type="subTitle"/>
          </p:nvPr>
        </p:nvSpPr>
        <p:spPr>
          <a:xfrm>
            <a:off x="5046298" y="1571625"/>
            <a:ext cx="33834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7" name="Google Shape;787;p21"/>
          <p:cNvSpPr txBox="1"/>
          <p:nvPr>
            <p:ph idx="2" type="subTitle"/>
          </p:nvPr>
        </p:nvSpPr>
        <p:spPr>
          <a:xfrm>
            <a:off x="714475" y="1571625"/>
            <a:ext cx="33834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◆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8" name="Google Shape;788;p21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789" name="Google Shape;789;p21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9" name="Google Shape;799;p21"/>
          <p:cNvGrpSpPr/>
          <p:nvPr/>
        </p:nvGrpSpPr>
        <p:grpSpPr>
          <a:xfrm flipH="1">
            <a:off x="-969983" y="-507956"/>
            <a:ext cx="2532725" cy="1881750"/>
            <a:chOff x="7221517" y="-507956"/>
            <a:chExt cx="2532725" cy="1881750"/>
          </a:xfrm>
        </p:grpSpPr>
        <p:sp>
          <p:nvSpPr>
            <p:cNvPr id="800" name="Google Shape;800;p21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12" name="Google Shape;812;p22"/>
          <p:cNvSpPr txBox="1"/>
          <p:nvPr>
            <p:ph idx="1" type="subTitle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3" name="Google Shape;813;p22"/>
          <p:cNvSpPr txBox="1"/>
          <p:nvPr>
            <p:ph idx="2" type="subTitle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4" name="Google Shape;814;p22"/>
          <p:cNvSpPr txBox="1"/>
          <p:nvPr>
            <p:ph idx="3" type="subTitle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5" name="Google Shape;815;p22"/>
          <p:cNvSpPr txBox="1"/>
          <p:nvPr>
            <p:ph idx="4" type="subTitle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6" name="Google Shape;816;p22"/>
          <p:cNvSpPr txBox="1"/>
          <p:nvPr>
            <p:ph idx="5" type="subTitle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17" name="Google Shape;817;p22"/>
          <p:cNvSpPr txBox="1"/>
          <p:nvPr>
            <p:ph idx="6" type="subTitle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23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42" name="Google Shape;842;p23"/>
          <p:cNvSpPr txBox="1"/>
          <p:nvPr>
            <p:ph idx="1" type="subTitle"/>
          </p:nvPr>
        </p:nvSpPr>
        <p:spPr>
          <a:xfrm>
            <a:off x="1755325" y="22047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23"/>
          <p:cNvSpPr txBox="1"/>
          <p:nvPr>
            <p:ph idx="2" type="subTitle"/>
          </p:nvPr>
        </p:nvSpPr>
        <p:spPr>
          <a:xfrm>
            <a:off x="4793684" y="22047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4" name="Google Shape;844;p23"/>
          <p:cNvSpPr txBox="1"/>
          <p:nvPr>
            <p:ph idx="3" type="subTitle"/>
          </p:nvPr>
        </p:nvSpPr>
        <p:spPr>
          <a:xfrm>
            <a:off x="1755325" y="36381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5" name="Google Shape;845;p23"/>
          <p:cNvSpPr txBox="1"/>
          <p:nvPr>
            <p:ph idx="4" type="subTitle"/>
          </p:nvPr>
        </p:nvSpPr>
        <p:spPr>
          <a:xfrm>
            <a:off x="4793684" y="3638175"/>
            <a:ext cx="25950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6" name="Google Shape;846;p23"/>
          <p:cNvSpPr txBox="1"/>
          <p:nvPr>
            <p:ph idx="5" type="subTitle"/>
          </p:nvPr>
        </p:nvSpPr>
        <p:spPr>
          <a:xfrm>
            <a:off x="1755325" y="17475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7" name="Google Shape;847;p23"/>
          <p:cNvSpPr txBox="1"/>
          <p:nvPr>
            <p:ph idx="6" type="subTitle"/>
          </p:nvPr>
        </p:nvSpPr>
        <p:spPr>
          <a:xfrm>
            <a:off x="1755325" y="31809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8" name="Google Shape;848;p23"/>
          <p:cNvSpPr txBox="1"/>
          <p:nvPr>
            <p:ph idx="7" type="subTitle"/>
          </p:nvPr>
        </p:nvSpPr>
        <p:spPr>
          <a:xfrm>
            <a:off x="4793680" y="17475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49" name="Google Shape;849;p23"/>
          <p:cNvSpPr txBox="1"/>
          <p:nvPr>
            <p:ph idx="8" type="subTitle"/>
          </p:nvPr>
        </p:nvSpPr>
        <p:spPr>
          <a:xfrm>
            <a:off x="4793680" y="3180975"/>
            <a:ext cx="25950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50" name="Google Shape;850;p23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51" name="Google Shape;851;p23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3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3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3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3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3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3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3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3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3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23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62" name="Google Shape;862;p23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3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3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3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3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3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3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3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3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24"/>
          <p:cNvPicPr preferRelativeResize="0"/>
          <p:nvPr/>
        </p:nvPicPr>
        <p:blipFill rotWithShape="1">
          <a:blip r:embed="rId2">
            <a:alphaModFix/>
          </a:blip>
          <a:srcRect b="4591" l="24331" r="23342" t="572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5" name="Google Shape;875;p24"/>
          <p:cNvSpPr txBox="1"/>
          <p:nvPr>
            <p:ph idx="1" type="subTitle"/>
          </p:nvPr>
        </p:nvSpPr>
        <p:spPr>
          <a:xfrm>
            <a:off x="1110205" y="21931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6" name="Google Shape;876;p24"/>
          <p:cNvSpPr txBox="1"/>
          <p:nvPr>
            <p:ph idx="2" type="subTitle"/>
          </p:nvPr>
        </p:nvSpPr>
        <p:spPr>
          <a:xfrm>
            <a:off x="3580050" y="21931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7" name="Google Shape;877;p24"/>
          <p:cNvSpPr txBox="1"/>
          <p:nvPr>
            <p:ph idx="3" type="subTitle"/>
          </p:nvPr>
        </p:nvSpPr>
        <p:spPr>
          <a:xfrm>
            <a:off x="1110205" y="3702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p24"/>
          <p:cNvSpPr txBox="1"/>
          <p:nvPr>
            <p:ph idx="4" type="subTitle"/>
          </p:nvPr>
        </p:nvSpPr>
        <p:spPr>
          <a:xfrm>
            <a:off x="3580050" y="3702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p24"/>
          <p:cNvSpPr txBox="1"/>
          <p:nvPr>
            <p:ph idx="5" type="subTitle"/>
          </p:nvPr>
        </p:nvSpPr>
        <p:spPr>
          <a:xfrm>
            <a:off x="6049895" y="21931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0" name="Google Shape;880;p24"/>
          <p:cNvSpPr txBox="1"/>
          <p:nvPr>
            <p:ph idx="6" type="subTitle"/>
          </p:nvPr>
        </p:nvSpPr>
        <p:spPr>
          <a:xfrm>
            <a:off x="6049895" y="3702775"/>
            <a:ext cx="19860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p24"/>
          <p:cNvSpPr txBox="1"/>
          <p:nvPr>
            <p:ph idx="7" type="subTitle"/>
          </p:nvPr>
        </p:nvSpPr>
        <p:spPr>
          <a:xfrm>
            <a:off x="1111105" y="1735963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2" name="Google Shape;882;p24"/>
          <p:cNvSpPr txBox="1"/>
          <p:nvPr>
            <p:ph idx="8" type="subTitle"/>
          </p:nvPr>
        </p:nvSpPr>
        <p:spPr>
          <a:xfrm>
            <a:off x="3580950" y="1735963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3" name="Google Shape;883;p24"/>
          <p:cNvSpPr txBox="1"/>
          <p:nvPr>
            <p:ph idx="9" type="subTitle"/>
          </p:nvPr>
        </p:nvSpPr>
        <p:spPr>
          <a:xfrm>
            <a:off x="6050795" y="1735963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4" name="Google Shape;884;p24"/>
          <p:cNvSpPr txBox="1"/>
          <p:nvPr>
            <p:ph idx="13" type="subTitle"/>
          </p:nvPr>
        </p:nvSpPr>
        <p:spPr>
          <a:xfrm>
            <a:off x="1111105" y="3245575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5" name="Google Shape;885;p24"/>
          <p:cNvSpPr txBox="1"/>
          <p:nvPr>
            <p:ph idx="14" type="subTitle"/>
          </p:nvPr>
        </p:nvSpPr>
        <p:spPr>
          <a:xfrm>
            <a:off x="3580950" y="3245575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86" name="Google Shape;886;p24"/>
          <p:cNvSpPr txBox="1"/>
          <p:nvPr>
            <p:ph idx="15" type="subTitle"/>
          </p:nvPr>
        </p:nvSpPr>
        <p:spPr>
          <a:xfrm>
            <a:off x="6050795" y="3245575"/>
            <a:ext cx="19842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887" name="Google Shape;887;p24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88" name="Google Shape;888;p24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24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99" name="Google Shape;899;p24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5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911" name="Google Shape;911;p25"/>
          <p:cNvGrpSpPr/>
          <p:nvPr/>
        </p:nvGrpSpPr>
        <p:grpSpPr>
          <a:xfrm>
            <a:off x="7488217" y="-507956"/>
            <a:ext cx="2532725" cy="1881750"/>
            <a:chOff x="7221517" y="-507956"/>
            <a:chExt cx="2532725" cy="1881750"/>
          </a:xfrm>
        </p:grpSpPr>
        <p:sp>
          <p:nvSpPr>
            <p:cNvPr id="912" name="Google Shape;912;p2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26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grpSp>
        <p:nvGrpSpPr>
          <p:cNvPr id="924" name="Google Shape;924;p26"/>
          <p:cNvGrpSpPr/>
          <p:nvPr/>
        </p:nvGrpSpPr>
        <p:grpSpPr>
          <a:xfrm rot="10800000">
            <a:off x="7221517" y="-1342256"/>
            <a:ext cx="2532725" cy="1881750"/>
            <a:chOff x="7221517" y="-507956"/>
            <a:chExt cx="2532725" cy="1881750"/>
          </a:xfrm>
        </p:grpSpPr>
        <p:sp>
          <p:nvSpPr>
            <p:cNvPr id="925" name="Google Shape;925;p26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6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6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6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6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6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6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6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6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6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5" name="Google Shape;935;p26"/>
          <p:cNvGrpSpPr/>
          <p:nvPr/>
        </p:nvGrpSpPr>
        <p:grpSpPr>
          <a:xfrm flipH="1" rot="10800000">
            <a:off x="-465158" y="-1342256"/>
            <a:ext cx="2532725" cy="1881750"/>
            <a:chOff x="7221517" y="-507956"/>
            <a:chExt cx="2532725" cy="1881750"/>
          </a:xfrm>
        </p:grpSpPr>
        <p:sp>
          <p:nvSpPr>
            <p:cNvPr id="936" name="Google Shape;936;p26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6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6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6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6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6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6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6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6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6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27"/>
          <p:cNvSpPr txBox="1"/>
          <p:nvPr>
            <p:ph hasCustomPrompt="1" type="title"/>
          </p:nvPr>
        </p:nvSpPr>
        <p:spPr>
          <a:xfrm>
            <a:off x="713213" y="67022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8" name="Google Shape;948;p27"/>
          <p:cNvSpPr txBox="1"/>
          <p:nvPr>
            <p:ph idx="1" type="subTitle"/>
          </p:nvPr>
        </p:nvSpPr>
        <p:spPr>
          <a:xfrm>
            <a:off x="713213" y="1439127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49" name="Google Shape;949;p27"/>
          <p:cNvSpPr txBox="1"/>
          <p:nvPr>
            <p:ph hasCustomPrompt="1" idx="2" type="title"/>
          </p:nvPr>
        </p:nvSpPr>
        <p:spPr>
          <a:xfrm>
            <a:off x="3733963" y="2069800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0" name="Google Shape;950;p27"/>
          <p:cNvSpPr txBox="1"/>
          <p:nvPr>
            <p:ph idx="3" type="subTitle"/>
          </p:nvPr>
        </p:nvSpPr>
        <p:spPr>
          <a:xfrm>
            <a:off x="3733963" y="2838708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51" name="Google Shape;951;p27"/>
          <p:cNvSpPr txBox="1"/>
          <p:nvPr>
            <p:ph hasCustomPrompt="1" idx="4" type="title"/>
          </p:nvPr>
        </p:nvSpPr>
        <p:spPr>
          <a:xfrm>
            <a:off x="713213" y="346937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52" name="Google Shape;952;p27"/>
          <p:cNvSpPr txBox="1"/>
          <p:nvPr>
            <p:ph idx="5" type="subTitle"/>
          </p:nvPr>
        </p:nvSpPr>
        <p:spPr>
          <a:xfrm>
            <a:off x="713213" y="4238290"/>
            <a:ext cx="4696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953" name="Google Shape;953;p27"/>
          <p:cNvGrpSpPr/>
          <p:nvPr/>
        </p:nvGrpSpPr>
        <p:grpSpPr>
          <a:xfrm rot="10800000">
            <a:off x="6611267" y="3525019"/>
            <a:ext cx="2532725" cy="1881750"/>
            <a:chOff x="7221517" y="-507956"/>
            <a:chExt cx="2532725" cy="1881750"/>
          </a:xfrm>
        </p:grpSpPr>
        <p:sp>
          <p:nvSpPr>
            <p:cNvPr id="954" name="Google Shape;954;p27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7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7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7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7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7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7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7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7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7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4" name="Google Shape;964;p27"/>
          <p:cNvGrpSpPr/>
          <p:nvPr/>
        </p:nvGrpSpPr>
        <p:grpSpPr>
          <a:xfrm>
            <a:off x="7078642" y="-256406"/>
            <a:ext cx="2532725" cy="1881750"/>
            <a:chOff x="7221517" y="-507956"/>
            <a:chExt cx="2532725" cy="1881750"/>
          </a:xfrm>
        </p:grpSpPr>
        <p:sp>
          <p:nvSpPr>
            <p:cNvPr id="965" name="Google Shape;965;p27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7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7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7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7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7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7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7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7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8"/>
          <p:cNvSpPr txBox="1"/>
          <p:nvPr>
            <p:ph hasCustomPrompt="1" type="title"/>
          </p:nvPr>
        </p:nvSpPr>
        <p:spPr>
          <a:xfrm>
            <a:off x="1200575" y="2456174"/>
            <a:ext cx="13989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7" name="Google Shape;977;p28"/>
          <p:cNvSpPr txBox="1"/>
          <p:nvPr>
            <p:ph idx="1" type="subTitle"/>
          </p:nvPr>
        </p:nvSpPr>
        <p:spPr>
          <a:xfrm>
            <a:off x="713225" y="3812476"/>
            <a:ext cx="2373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78" name="Google Shape;978;p28"/>
          <p:cNvSpPr txBox="1"/>
          <p:nvPr>
            <p:ph idx="2" type="subTitle"/>
          </p:nvPr>
        </p:nvSpPr>
        <p:spPr>
          <a:xfrm>
            <a:off x="713225" y="3411134"/>
            <a:ext cx="2373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9" name="Google Shape;979;p28"/>
          <p:cNvSpPr txBox="1"/>
          <p:nvPr>
            <p:ph hasCustomPrompt="1" idx="3" type="title"/>
          </p:nvPr>
        </p:nvSpPr>
        <p:spPr>
          <a:xfrm>
            <a:off x="3869735" y="2456174"/>
            <a:ext cx="1397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0" name="Google Shape;980;p28"/>
          <p:cNvSpPr txBox="1"/>
          <p:nvPr>
            <p:ph idx="4" type="subTitle"/>
          </p:nvPr>
        </p:nvSpPr>
        <p:spPr>
          <a:xfrm>
            <a:off x="3381787" y="3812476"/>
            <a:ext cx="2373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1" name="Google Shape;981;p28"/>
          <p:cNvSpPr txBox="1"/>
          <p:nvPr>
            <p:ph idx="5" type="subTitle"/>
          </p:nvPr>
        </p:nvSpPr>
        <p:spPr>
          <a:xfrm>
            <a:off x="3381785" y="3411134"/>
            <a:ext cx="2373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2" name="Google Shape;982;p28"/>
          <p:cNvSpPr txBox="1"/>
          <p:nvPr>
            <p:ph hasCustomPrompt="1" idx="6" type="title"/>
          </p:nvPr>
        </p:nvSpPr>
        <p:spPr>
          <a:xfrm>
            <a:off x="6538296" y="2456174"/>
            <a:ext cx="13977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3" name="Google Shape;983;p28"/>
          <p:cNvSpPr txBox="1"/>
          <p:nvPr>
            <p:ph idx="7" type="subTitle"/>
          </p:nvPr>
        </p:nvSpPr>
        <p:spPr>
          <a:xfrm>
            <a:off x="6050349" y="3812476"/>
            <a:ext cx="2373600" cy="6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984" name="Google Shape;984;p28"/>
          <p:cNvSpPr txBox="1"/>
          <p:nvPr>
            <p:ph idx="8" type="subTitle"/>
          </p:nvPr>
        </p:nvSpPr>
        <p:spPr>
          <a:xfrm>
            <a:off x="6050346" y="3411134"/>
            <a:ext cx="2373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5" name="Google Shape;985;p28"/>
          <p:cNvSpPr txBox="1"/>
          <p:nvPr>
            <p:ph idx="9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986" name="Google Shape;986;p28"/>
          <p:cNvGrpSpPr/>
          <p:nvPr/>
        </p:nvGrpSpPr>
        <p:grpSpPr>
          <a:xfrm rot="-10638711">
            <a:off x="-2374723" y="-345865"/>
            <a:ext cx="3485299" cy="1363521"/>
            <a:chOff x="5000328" y="4413931"/>
            <a:chExt cx="3485298" cy="1363521"/>
          </a:xfrm>
        </p:grpSpPr>
        <p:grpSp>
          <p:nvGrpSpPr>
            <p:cNvPr id="987" name="Google Shape;987;p28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988" name="Google Shape;988;p28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7725">
                <a:solidFill>
                  <a:schemeClr val="dk2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28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29"/>
          <p:cNvSpPr txBox="1"/>
          <p:nvPr>
            <p:ph type="title"/>
          </p:nvPr>
        </p:nvSpPr>
        <p:spPr>
          <a:xfrm>
            <a:off x="2347938" y="7878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02" name="Google Shape;1002;p29"/>
          <p:cNvSpPr txBox="1"/>
          <p:nvPr>
            <p:ph idx="1" type="subTitle"/>
          </p:nvPr>
        </p:nvSpPr>
        <p:spPr>
          <a:xfrm>
            <a:off x="2347900" y="184650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29"/>
          <p:cNvSpPr txBox="1"/>
          <p:nvPr/>
        </p:nvSpPr>
        <p:spPr>
          <a:xfrm>
            <a:off x="1691450" y="3611950"/>
            <a:ext cx="57609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04" name="Google Shape;1004;p29"/>
          <p:cNvGrpSpPr/>
          <p:nvPr/>
        </p:nvGrpSpPr>
        <p:grpSpPr>
          <a:xfrm>
            <a:off x="7372789" y="1086026"/>
            <a:ext cx="5036265" cy="4113315"/>
            <a:chOff x="4780389" y="2513201"/>
            <a:chExt cx="5036265" cy="4113315"/>
          </a:xfrm>
        </p:grpSpPr>
        <p:grpSp>
          <p:nvGrpSpPr>
            <p:cNvPr id="1005" name="Google Shape;1005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06" name="Google Shape;1006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07" name="Google Shape;1007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08" name="Google Shape;1008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09" name="Google Shape;1009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0" name="Google Shape;1010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1" name="Google Shape;1011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2" name="Google Shape;1012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3" name="Google Shape;1013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4" name="Google Shape;1014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5" name="Google Shape;1015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7" name="Google Shape;1017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8" name="Google Shape;1018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19" name="Google Shape;1019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0" name="Google Shape;1020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1" name="Google Shape;1021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2" name="Google Shape;1022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3" name="Google Shape;1023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4" name="Google Shape;1024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5" name="Google Shape;1025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6" name="Google Shape;1026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7" name="Google Shape;1027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8" name="Google Shape;1028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29" name="Google Shape;1029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0" name="Google Shape;1030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1" name="Google Shape;1031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2" name="Google Shape;1032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3" name="Google Shape;1033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4" name="Google Shape;1034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5" name="Google Shape;1035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37" name="Google Shape;1037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9" name="Google Shape;1039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1" name="Google Shape;1041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2" name="Google Shape;1042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4" name="Google Shape;1044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5" name="Google Shape;1045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8" name="Google Shape;1048;p29"/>
          <p:cNvGrpSpPr/>
          <p:nvPr/>
        </p:nvGrpSpPr>
        <p:grpSpPr>
          <a:xfrm>
            <a:off x="-2544736" y="-950637"/>
            <a:ext cx="5036265" cy="4113315"/>
            <a:chOff x="4780389" y="2513201"/>
            <a:chExt cx="5036265" cy="4113315"/>
          </a:xfrm>
        </p:grpSpPr>
        <p:grpSp>
          <p:nvGrpSpPr>
            <p:cNvPr id="1049" name="Google Shape;1049;p29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0" name="Google Shape;1050;p29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1" name="Google Shape;1051;p29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52" name="Google Shape;1052;p29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53" name="Google Shape;1053;p29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4" name="Google Shape;1054;p29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5" name="Google Shape;1055;p29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6" name="Google Shape;1056;p29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29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8" name="Google Shape;1058;p29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9" name="Google Shape;1059;p29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0" name="Google Shape;1060;p29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1" name="Google Shape;1061;p29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2" name="Google Shape;1062;p29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3" name="Google Shape;1063;p29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4" name="Google Shape;1064;p29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5" name="Google Shape;1065;p29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6" name="Google Shape;1066;p29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7" name="Google Shape;1067;p29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8" name="Google Shape;1068;p29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69" name="Google Shape;1069;p29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0" name="Google Shape;1070;p29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1" name="Google Shape;1071;p29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2" name="Google Shape;1072;p29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3" name="Google Shape;1073;p29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4" name="Google Shape;1074;p29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5" name="Google Shape;1075;p29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6" name="Google Shape;1076;p29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7" name="Google Shape;1077;p29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8" name="Google Shape;1078;p29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79" name="Google Shape;1079;p29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80" name="Google Shape;1080;p29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81" name="Google Shape;1081;p29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2" name="Google Shape;1082;p29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3" name="Google Shape;1083;p29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4" name="Google Shape;1084;p29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29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6" name="Google Shape;1086;p29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7" name="Google Shape;1087;p29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8" name="Google Shape;1088;p29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89" name="Google Shape;1089;p29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9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9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b="4591" l="24331" r="23342" t="572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b="0" l="15236" r="10474" t="0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3" name="Google Shape;193;p4"/>
          <p:cNvSpPr txBox="1"/>
          <p:nvPr>
            <p:ph idx="1" type="body"/>
          </p:nvPr>
        </p:nvSpPr>
        <p:spPr>
          <a:xfrm>
            <a:off x="720000" y="1215750"/>
            <a:ext cx="3975900" cy="16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 Light"/>
              <a:buChar char="◆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94" name="Google Shape;194;p4"/>
          <p:cNvGrpSpPr/>
          <p:nvPr/>
        </p:nvGrpSpPr>
        <p:grpSpPr>
          <a:xfrm>
            <a:off x="8354016" y="-383869"/>
            <a:ext cx="1346076" cy="1863864"/>
            <a:chOff x="8354016" y="-383869"/>
            <a:chExt cx="1346076" cy="1863864"/>
          </a:xfrm>
        </p:grpSpPr>
        <p:sp>
          <p:nvSpPr>
            <p:cNvPr id="195" name="Google Shape;195;p4"/>
            <p:cNvSpPr/>
            <p:nvPr/>
          </p:nvSpPr>
          <p:spPr>
            <a:xfrm flipH="1" rot="10515695">
              <a:off x="8395243" y="733309"/>
              <a:ext cx="650146" cy="721066"/>
            </a:xfrm>
            <a:custGeom>
              <a:rect b="b" l="l" r="r" t="t"/>
              <a:pathLst>
                <a:path extrusionOk="0" fill="none" h="28845" w="26008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flipH="1" rot="10515695">
              <a:off x="9021249" y="726033"/>
              <a:ext cx="650171" cy="721091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flipH="1" rot="10515695">
              <a:off x="8701969" y="187519"/>
              <a:ext cx="650171" cy="721066"/>
            </a:xfrm>
            <a:custGeom>
              <a:rect b="b" l="l" r="r" t="t"/>
              <a:pathLst>
                <a:path extrusionOk="0" fill="none" h="28845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flipH="1" rot="10515695">
              <a:off x="8382688" y="-351019"/>
              <a:ext cx="650146" cy="721066"/>
            </a:xfrm>
            <a:custGeom>
              <a:rect b="b" l="l" r="r" t="t"/>
              <a:pathLst>
                <a:path extrusionOk="0" fill="none" h="28845" w="26008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flipH="1" rot="10515695">
              <a:off x="9008695" y="-358246"/>
              <a:ext cx="650196" cy="721041"/>
            </a:xfrm>
            <a:custGeom>
              <a:rect b="b" l="l" r="r" t="t"/>
              <a:pathLst>
                <a:path extrusionOk="0" fill="none" h="28844" w="2601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flipH="1" rot="10515695">
              <a:off x="8988036" y="-202011"/>
              <a:ext cx="57070" cy="57045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flipH="1" rot="10515695">
              <a:off x="9613745" y="157614"/>
              <a:ext cx="57045" cy="57070"/>
            </a:xfrm>
            <a:custGeom>
              <a:rect b="b" l="l" r="r" t="t"/>
              <a:pathLst>
                <a:path extrusionOk="0" h="2283" w="2282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flipH="1" rot="10515695">
              <a:off x="9310934" y="707797"/>
              <a:ext cx="57020" cy="57070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b="4591" l="24331" r="23342" t="572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b="8336" l="18647" r="8852" t="7960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b="5838" l="25537" r="23467" t="7152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b="0" l="15236" r="10474" t="0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b="0" l="22009" r="18455" t="0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05" name="Google Shape;205;p5"/>
          <p:cNvSpPr txBox="1"/>
          <p:nvPr>
            <p:ph idx="1" type="subTitle"/>
          </p:nvPr>
        </p:nvSpPr>
        <p:spPr>
          <a:xfrm>
            <a:off x="5055188" y="3185018"/>
            <a:ext cx="2505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6" name="Google Shape;206;p5"/>
          <p:cNvSpPr txBox="1"/>
          <p:nvPr>
            <p:ph idx="2" type="subTitle"/>
          </p:nvPr>
        </p:nvSpPr>
        <p:spPr>
          <a:xfrm>
            <a:off x="1583213" y="3184997"/>
            <a:ext cx="2505600" cy="111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7" name="Google Shape;207;p5"/>
          <p:cNvSpPr txBox="1"/>
          <p:nvPr>
            <p:ph idx="3" type="subTitle"/>
          </p:nvPr>
        </p:nvSpPr>
        <p:spPr>
          <a:xfrm>
            <a:off x="5055188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5"/>
          <p:cNvSpPr txBox="1"/>
          <p:nvPr>
            <p:ph idx="4" type="subTitle"/>
          </p:nvPr>
        </p:nvSpPr>
        <p:spPr>
          <a:xfrm>
            <a:off x="1583213" y="2727841"/>
            <a:ext cx="25056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09" name="Google Shape;209;p5"/>
          <p:cNvGrpSpPr/>
          <p:nvPr/>
        </p:nvGrpSpPr>
        <p:grpSpPr>
          <a:xfrm>
            <a:off x="7421542" y="-507956"/>
            <a:ext cx="2532725" cy="1881750"/>
            <a:chOff x="7221517" y="-507956"/>
            <a:chExt cx="2532725" cy="1881750"/>
          </a:xfrm>
        </p:grpSpPr>
        <p:sp>
          <p:nvSpPr>
            <p:cNvPr id="210" name="Google Shape;210;p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" name="Google Shape;220;p5"/>
          <p:cNvGrpSpPr/>
          <p:nvPr/>
        </p:nvGrpSpPr>
        <p:grpSpPr>
          <a:xfrm>
            <a:off x="-884258" y="4092619"/>
            <a:ext cx="2532725" cy="1881750"/>
            <a:chOff x="7221517" y="-507956"/>
            <a:chExt cx="2532725" cy="1881750"/>
          </a:xfrm>
        </p:grpSpPr>
        <p:sp>
          <p:nvSpPr>
            <p:cNvPr id="221" name="Google Shape;221;p5"/>
            <p:cNvSpPr/>
            <p:nvPr/>
          </p:nvSpPr>
          <p:spPr>
            <a:xfrm flipH="1" rot="-157512">
              <a:off x="8467712" y="4798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5"/>
            <p:cNvSpPr/>
            <p:nvPr/>
          </p:nvSpPr>
          <p:spPr>
            <a:xfrm flipH="1" rot="-157512">
              <a:off x="8489459" y="-461709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 flipH="1" rot="-157512">
              <a:off x="7863600" y="-477589"/>
              <a:ext cx="650167" cy="721114"/>
            </a:xfrm>
            <a:custGeom>
              <a:rect b="b" l="l" r="r" t="t"/>
              <a:pathLst>
                <a:path extrusionOk="0" fill="none" h="28846" w="26008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 flipH="1" rot="-157512">
              <a:off x="7237690" y="-493444"/>
              <a:ext cx="650217" cy="721114"/>
            </a:xfrm>
            <a:custGeom>
              <a:rect b="b" l="l" r="r" t="t"/>
              <a:pathLst>
                <a:path extrusionOk="0" fill="none" h="28846" w="2601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/>
            <p:nvPr/>
          </p:nvSpPr>
          <p:spPr>
            <a:xfrm flipH="1" rot="-157512">
              <a:off x="8788681" y="88254"/>
              <a:ext cx="650192" cy="721064"/>
            </a:xfrm>
            <a:custGeom>
              <a:rect b="b" l="l" r="r" t="t"/>
              <a:pathLst>
                <a:path extrusionOk="0" fill="none" h="28844" w="26009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 flipH="1" rot="-157512">
              <a:off x="8162796" y="72374"/>
              <a:ext cx="650192" cy="721114"/>
            </a:xfrm>
            <a:custGeom>
              <a:rect b="b" l="l" r="r" t="t"/>
              <a:pathLst>
                <a:path extrusionOk="0" fill="none" h="28846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 flipH="1" rot="-157512">
              <a:off x="9087877" y="638193"/>
              <a:ext cx="650192" cy="721089"/>
            </a:xfrm>
            <a:custGeom>
              <a:rect b="b" l="l" r="r" t="t"/>
              <a:pathLst>
                <a:path extrusionOk="0" fill="none" h="28845" w="26009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 flipH="1" rot="-157512">
              <a:off x="7525463" y="193693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 flipH="1" rot="-157512">
              <a:off x="9076066" y="781639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5"/>
            <p:cNvSpPr/>
            <p:nvPr/>
          </p:nvSpPr>
          <p:spPr>
            <a:xfrm flipH="1" rot="-157512">
              <a:off x="9692804" y="1158867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flipH="1" rot="10515604">
              <a:off x="8395233" y="733291"/>
              <a:ext cx="650155" cy="721075"/>
            </a:xfrm>
            <a:custGeom>
              <a:rect b="b" l="l" r="r" t="t"/>
              <a:pathLst>
                <a:path extrusionOk="0" fill="none" h="28845" w="26008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flipH="1" rot="10515604">
              <a:off x="9021238" y="726016"/>
              <a:ext cx="650180" cy="721100"/>
            </a:xfrm>
            <a:custGeom>
              <a:rect b="b" l="l" r="r" t="t"/>
              <a:pathLst>
                <a:path extrusionOk="0" fill="none" h="28846" w="26009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flipH="1" rot="10515604">
              <a:off x="8701958" y="187502"/>
              <a:ext cx="650180" cy="721075"/>
            </a:xfrm>
            <a:custGeom>
              <a:rect b="b" l="l" r="r" t="t"/>
              <a:pathLst>
                <a:path extrusionOk="0" fill="none" h="28845" w="26009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flipH="1" rot="10515604">
              <a:off x="8382677" y="-351036"/>
              <a:ext cx="650155" cy="721075"/>
            </a:xfrm>
            <a:custGeom>
              <a:rect b="b" l="l" r="r" t="t"/>
              <a:pathLst>
                <a:path extrusionOk="0" fill="none" h="28845" w="26008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flipH="1" rot="10515604">
              <a:off x="9008685" y="-358263"/>
              <a:ext cx="650205" cy="721050"/>
            </a:xfrm>
            <a:custGeom>
              <a:rect b="b" l="l" r="r" t="t"/>
              <a:pathLst>
                <a:path extrusionOk="0" fill="none" h="28844" w="2601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cap="flat" cmpd="sng" w="7725">
              <a:solidFill>
                <a:schemeClr val="dk2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flipH="1" rot="10515604">
              <a:off x="8988035" y="-202012"/>
              <a:ext cx="57071" cy="57046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flipH="1" rot="10515604">
              <a:off x="9613745" y="157612"/>
              <a:ext cx="57046" cy="57071"/>
            </a:xfrm>
            <a:custGeom>
              <a:rect b="b" l="l" r="r" t="t"/>
              <a:pathLst>
                <a:path extrusionOk="0" h="2283" w="2282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flipH="1" rot="10515604">
              <a:off x="9310934" y="707795"/>
              <a:ext cx="57021" cy="57071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flipH="1" rot="10515604">
            <a:off x="8362734" y="-200629"/>
            <a:ext cx="57046" cy="57046"/>
          </a:xfrm>
          <a:custGeom>
            <a:rect b="b" l="l" r="r" t="t"/>
            <a:pathLst>
              <a:path extrusionOk="0" h="2282" w="2282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7"/>
          <p:cNvSpPr txBox="1"/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5" name="Google Shape;245;p7"/>
          <p:cNvSpPr txBox="1"/>
          <p:nvPr>
            <p:ph idx="1" type="subTitle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46" name="Google Shape;246;p7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247" name="Google Shape;247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48" name="Google Shape;248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9" name="Google Shape;249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50" name="Google Shape;250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51" name="Google Shape;251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2" name="Google Shape;252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3" name="Google Shape;253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4" name="Google Shape;254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5" name="Google Shape;255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6" name="Google Shape;256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7" name="Google Shape;257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8" name="Google Shape;258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59" name="Google Shape;259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" name="Google Shape;260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1" name="Google Shape;261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2" name="Google Shape;262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3" name="Google Shape;263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4" name="Google Shape;264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9" name="Google Shape;269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0" name="Google Shape;270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" name="Google Shape;271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" name="Google Shape;272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" name="Google Shape;273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4" name="Google Shape;274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5" name="Google Shape;275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6" name="Google Shape;276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7" name="Google Shape;277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8" name="Google Shape;278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79" name="Google Shape;279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" name="Google Shape;280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" name="Google Shape;281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" name="Google Shape;282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" name="Google Shape;283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" name="Google Shape;284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" name="Google Shape;285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6" name="Google Shape;286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87" name="Google Shape;287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" name="Google Shape;290;p7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291" name="Google Shape;291;p7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292" name="Google Shape;292;p7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93" name="Google Shape;293;p7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294" name="Google Shape;294;p7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295" name="Google Shape;295;p7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6" name="Google Shape;296;p7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7" name="Google Shape;297;p7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8" name="Google Shape;298;p7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9" name="Google Shape;299;p7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0" name="Google Shape;300;p7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1" name="Google Shape;301;p7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2" name="Google Shape;302;p7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3" name="Google Shape;303;p7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7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7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7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7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8" name="Google Shape;308;p7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9" name="Google Shape;309;p7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0" name="Google Shape;310;p7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1" name="Google Shape;311;p7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2" name="Google Shape;312;p7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3" name="Google Shape;313;p7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4" name="Google Shape;314;p7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5" name="Google Shape;315;p7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6" name="Google Shape;316;p7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7" name="Google Shape;317;p7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8" name="Google Shape;318;p7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7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7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7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7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23" name="Google Shape;323;p7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" name="Google Shape;324;p7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" name="Google Shape;325;p7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6" name="Google Shape;326;p7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7" name="Google Shape;327;p7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8" name="Google Shape;328;p7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9" name="Google Shape;329;p7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30" name="Google Shape;330;p7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31" name="Google Shape;331;p7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7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type="title"/>
          </p:nvPr>
        </p:nvSpPr>
        <p:spPr>
          <a:xfrm>
            <a:off x="943050" y="1307100"/>
            <a:ext cx="7257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36" name="Google Shape;336;p8"/>
          <p:cNvGrpSpPr/>
          <p:nvPr/>
        </p:nvGrpSpPr>
        <p:grpSpPr>
          <a:xfrm>
            <a:off x="5478864" y="2056701"/>
            <a:ext cx="5036265" cy="4113315"/>
            <a:chOff x="4780389" y="2513201"/>
            <a:chExt cx="5036265" cy="4113315"/>
          </a:xfrm>
        </p:grpSpPr>
        <p:grpSp>
          <p:nvGrpSpPr>
            <p:cNvPr id="337" name="Google Shape;337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38" name="Google Shape;338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39" name="Google Shape;339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40" name="Google Shape;340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41" name="Google Shape;341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2" name="Google Shape;342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3" name="Google Shape;343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4" name="Google Shape;344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5" name="Google Shape;345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6" name="Google Shape;346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7" name="Google Shape;347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8" name="Google Shape;348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49" name="Google Shape;349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0" name="Google Shape;350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1" name="Google Shape;351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2" name="Google Shape;352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3" name="Google Shape;353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4" name="Google Shape;354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5" name="Google Shape;355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6" name="Google Shape;356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7" name="Google Shape;357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8" name="Google Shape;358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59" name="Google Shape;359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0" name="Google Shape;360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1" name="Google Shape;361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2" name="Google Shape;362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3" name="Google Shape;363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4" name="Google Shape;364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5" name="Google Shape;365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6" name="Google Shape;366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7" name="Google Shape;367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68" name="Google Shape;368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369" name="Google Shape;369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377" name="Google Shape;377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8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381" name="Google Shape;381;p8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382" name="Google Shape;382;p8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rect b="b" l="l" r="r" t="t"/>
                <a:pathLst>
                  <a:path extrusionOk="0" h="2282" w="2283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8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384" name="Google Shape;384;p8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385" name="Google Shape;385;p8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6" name="Google Shape;386;p8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7" name="Google Shape;387;p8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8" name="Google Shape;388;p8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89" name="Google Shape;389;p8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0" name="Google Shape;390;p8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rect b="b" l="l" r="r" t="t"/>
                    <a:pathLst>
                      <a:path extrusionOk="0" fill="none" h="28845" w="26008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1" name="Google Shape;391;p8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rect b="b" l="l" r="r" t="t"/>
                    <a:pathLst>
                      <a:path extrusionOk="0" fill="none" h="28844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2" name="Google Shape;392;p8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3" name="Google Shape;393;p8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rect b="b" l="l" r="r" t="t"/>
                    <a:pathLst>
                      <a:path extrusionOk="0" fill="none" h="28845" w="2601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4" name="Google Shape;394;p8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5" name="Google Shape;395;p8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6" name="Google Shape;396;p8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7" name="Google Shape;397;p8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8" name="Google Shape;398;p8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99" name="Google Shape;399;p8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0" name="Google Shape;400;p8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1" name="Google Shape;401;p8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2" name="Google Shape;402;p8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3" name="Google Shape;403;p8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4" name="Google Shape;404;p8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rect b="b" l="l" r="r" t="t"/>
                    <a:pathLst>
                      <a:path extrusionOk="0" fill="none" h="28846" w="26008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5" name="Google Shape;405;p8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6" name="Google Shape;406;p8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7" name="Google Shape;407;p8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8" name="Google Shape;408;p8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rect b="b" l="l" r="r" t="t"/>
                    <a:pathLst>
                      <a:path extrusionOk="0" fill="none" h="28844" w="26009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09" name="Google Shape;409;p8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0" name="Google Shape;410;p8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rect b="b" l="l" r="r" t="t"/>
                    <a:pathLst>
                      <a:path extrusionOk="0" fill="none" h="28846" w="2601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1" name="Google Shape;411;p8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rect b="b" l="l" r="r" t="t"/>
                    <a:pathLst>
                      <a:path extrusionOk="0" fill="none" h="28846" w="26009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12" name="Google Shape;412;p8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rect b="b" l="l" r="r" t="t"/>
                    <a:pathLst>
                      <a:path extrusionOk="0" fill="none" h="28845" w="26009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cap="flat" cmpd="sng" w="7725">
                    <a:solidFill>
                      <a:schemeClr val="dk2"/>
                    </a:solidFill>
                    <a:prstDash val="solid"/>
                    <a:miter lim="1027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13" name="Google Shape;413;p8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8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8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rect b="b" l="l" r="r" t="t"/>
                  <a:pathLst>
                    <a:path extrusionOk="0" h="2282" w="2282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8" name="Google Shape;418;p8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8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rect b="b" l="l" r="r" t="t"/>
                  <a:pathLst>
                    <a:path extrusionOk="0" h="2282" w="2283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0" name="Google Shape;420;p8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rect b="b" l="l" r="r" t="t"/>
                  <a:pathLst>
                    <a:path extrusionOk="0" h="2283" w="2282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421" name="Google Shape;421;p8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rect b="b" l="l" r="r" t="t"/>
              <a:pathLst>
                <a:path extrusionOk="0" h="2283" w="2281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8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rect b="b" l="l" r="r" t="t"/>
              <a:pathLst>
                <a:path extrusionOk="0" h="2283" w="2283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8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26" name="Google Shape;42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10"/>
          <p:cNvSpPr txBox="1"/>
          <p:nvPr>
            <p:ph type="title"/>
          </p:nvPr>
        </p:nvSpPr>
        <p:spPr>
          <a:xfrm>
            <a:off x="713225" y="3502900"/>
            <a:ext cx="5202300" cy="1045200"/>
          </a:xfrm>
          <a:prstGeom prst="rect">
            <a:avLst/>
          </a:prstGeom>
          <a:solidFill>
            <a:srgbClr val="9E0B1C">
              <a:alpha val="3300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grpSp>
        <p:nvGrpSpPr>
          <p:cNvPr id="430" name="Google Shape;430;p10"/>
          <p:cNvGrpSpPr/>
          <p:nvPr/>
        </p:nvGrpSpPr>
        <p:grpSpPr>
          <a:xfrm rot="10800000">
            <a:off x="6825617" y="-226461"/>
            <a:ext cx="3485298" cy="1363521"/>
            <a:chOff x="5000328" y="4413931"/>
            <a:chExt cx="3485298" cy="1363521"/>
          </a:xfrm>
        </p:grpSpPr>
        <p:grpSp>
          <p:nvGrpSpPr>
            <p:cNvPr id="431" name="Google Shape;431;p10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432" name="Google Shape;432;p10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0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rect b="b" l="l" r="r" t="t"/>
                <a:pathLst>
                  <a:path extrusionOk="0" fill="none" h="28845" w="26009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rect b="b" l="l" r="r" t="t"/>
                <a:pathLst>
                  <a:path extrusionOk="0" fill="none" h="28846" w="26008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0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rect b="b" l="l" r="r" t="t"/>
                <a:pathLst>
                  <a:path extrusionOk="0" fill="none" h="28846" w="2601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0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rect b="b" l="l" r="r" t="t"/>
                <a:pathLst>
                  <a:path extrusionOk="0" fill="none" h="28844" w="26009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rect b="b" l="l" r="r" t="t"/>
                <a:pathLst>
                  <a:path extrusionOk="0" fill="none" h="28846" w="26009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7725">
                <a:solidFill>
                  <a:schemeClr val="dk1"/>
                </a:solidFill>
                <a:prstDash val="solid"/>
                <a:miter lim="1027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" name="Google Shape;441;p10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rect b="b" l="l" r="r" t="t"/>
              <a:pathLst>
                <a:path extrusionOk="0" h="2282" w="2282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0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0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rect b="b" l="l" r="r" t="t"/>
              <a:pathLst>
                <a:path extrusionOk="0" h="2282" w="2283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repositorio.ufu.br/handle/123456789/39260" TargetMode="External"/><Relationship Id="rId4" Type="http://schemas.openxmlformats.org/officeDocument/2006/relationships/hyperlink" Target="https://waikato.github.io/weka-wiki/documentation/" TargetMode="External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3" name="Google Shape;1233;p32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5198299" y="70850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32"/>
          <p:cNvPicPr preferRelativeResize="0"/>
          <p:nvPr/>
        </p:nvPicPr>
        <p:blipFill rotWithShape="1">
          <a:blip r:embed="rId4">
            <a:alphaModFix/>
          </a:blip>
          <a:srcRect b="0" l="22009" r="18455" t="0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5" name="Google Shape;1235;p32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36" name="Google Shape;1236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32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39" name="Google Shape;1239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1" name="Google Shape;1241;p32"/>
          <p:cNvPicPr preferRelativeResize="0"/>
          <p:nvPr/>
        </p:nvPicPr>
        <p:blipFill rotWithShape="1">
          <a:blip r:embed="rId5">
            <a:alphaModFix/>
          </a:blip>
          <a:srcRect b="8336" l="18647" r="8852" t="7960"/>
          <a:stretch/>
        </p:blipFill>
        <p:spPr>
          <a:xfrm rot="-1152297">
            <a:off x="6577050" y="457137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2" name="Google Shape;1242;p32"/>
          <p:cNvSpPr txBox="1"/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/>
              <a:t>Redes Neurais Artificiais</a:t>
            </a:r>
            <a:r>
              <a:rPr lang="en" sz="5200"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5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(</a:t>
            </a:r>
            <a:r>
              <a:rPr lang="en" sz="5200">
                <a:solidFill>
                  <a:schemeClr val="dk2"/>
                </a:solidFill>
              </a:rPr>
              <a:t>RNA</a:t>
            </a:r>
            <a:r>
              <a:rPr lang="en" sz="5200">
                <a:solidFill>
                  <a:schemeClr val="dk2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)</a:t>
            </a:r>
            <a:endParaRPr sz="520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3" name="Google Shape;1243;p32"/>
          <p:cNvSpPr txBox="1"/>
          <p:nvPr>
            <p:ph idx="1" type="subTitle"/>
          </p:nvPr>
        </p:nvSpPr>
        <p:spPr>
          <a:xfrm>
            <a:off x="713225" y="3514675"/>
            <a:ext cx="6091800" cy="14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Integrantes: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Gabriel Nicholas Pires de Moraes - 12111BCC052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Rafael Borges Morais - 11911BCC040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Victor Hugo Nunes - 12021BCC023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4" name="Shape 1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5" name="Google Shape;1375;p41"/>
          <p:cNvSpPr txBox="1"/>
          <p:nvPr>
            <p:ph type="title"/>
          </p:nvPr>
        </p:nvSpPr>
        <p:spPr>
          <a:xfrm>
            <a:off x="620900" y="43175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Condições meteorológicas </a:t>
            </a:r>
            <a:endParaRPr sz="2800"/>
          </a:p>
        </p:txBody>
      </p:sp>
      <p:grpSp>
        <p:nvGrpSpPr>
          <p:cNvPr id="1376" name="Google Shape;1376;p41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77" name="Google Shape;1377;p4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79" name="Google Shape;1379;p41"/>
          <p:cNvGraphicFramePr/>
          <p:nvPr/>
        </p:nvGraphicFramePr>
        <p:xfrm>
          <a:off x="1176825" y="65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2263450"/>
                <a:gridCol w="2263450"/>
                <a:gridCol w="2263450"/>
              </a:tblGrid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Parâmetro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Justificativa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Ignorado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Não levado em consideração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Neve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Improvável de acontecer na região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Granizo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Improvável de acontecer na região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Vento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Pouco frequente na região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Nevoeiro/Neblina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Sol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 e maior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Garoa/Chuvisco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 e maior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Nublado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Maior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Céu claro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Maior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Chuva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 e pista escorregadia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2"/>
          <p:cNvSpPr txBox="1"/>
          <p:nvPr>
            <p:ph type="title"/>
          </p:nvPr>
        </p:nvSpPr>
        <p:spPr>
          <a:xfrm>
            <a:off x="594900" y="1407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Fase do dia</a:t>
            </a:r>
            <a:endParaRPr sz="2800"/>
          </a:p>
        </p:txBody>
      </p:sp>
      <p:grpSp>
        <p:nvGrpSpPr>
          <p:cNvPr id="1385" name="Google Shape;1385;p42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86" name="Google Shape;1386;p4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2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88" name="Google Shape;1388;p42"/>
          <p:cNvGraphicFramePr/>
          <p:nvPr/>
        </p:nvGraphicFramePr>
        <p:xfrm>
          <a:off x="1176825" y="159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2263450"/>
                <a:gridCol w="2263450"/>
                <a:gridCol w="2263450"/>
              </a:tblGrid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Parâmetro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Justificativa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Anoitecer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Amanhecer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Maior razão de casos com óbito em relação ao anoitecer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Plena noite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Pleno dia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Volume de tráfego ser maior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43"/>
          <p:cNvSpPr txBox="1"/>
          <p:nvPr>
            <p:ph type="title"/>
          </p:nvPr>
        </p:nvSpPr>
        <p:spPr>
          <a:xfrm>
            <a:off x="594900" y="1407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Tipo de veículo </a:t>
            </a:r>
            <a:endParaRPr sz="2800"/>
          </a:p>
        </p:txBody>
      </p:sp>
      <p:grpSp>
        <p:nvGrpSpPr>
          <p:cNvPr id="1394" name="Google Shape;1394;p43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95" name="Google Shape;1395;p4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97" name="Google Shape;1397;p43"/>
          <p:cNvGraphicFramePr/>
          <p:nvPr/>
        </p:nvGraphicFramePr>
        <p:xfrm>
          <a:off x="1176825" y="1428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2263450"/>
                <a:gridCol w="2263450"/>
                <a:gridCol w="2263450"/>
              </a:tblGrid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Parâmetro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Justificativa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Outros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Menor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Caminhões pesados e Especiais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Menor incidência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Caminhões leves e Ônibus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Grande fluxo em rodovias (BR)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Carros e veículos pequenos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Maior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Motos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Maior vulnerabilidade do condutor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44"/>
          <p:cNvSpPr txBox="1"/>
          <p:nvPr>
            <p:ph type="title"/>
          </p:nvPr>
        </p:nvSpPr>
        <p:spPr>
          <a:xfrm>
            <a:off x="594900" y="1407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Severidade</a:t>
            </a:r>
            <a:endParaRPr sz="2800"/>
          </a:p>
        </p:txBody>
      </p:sp>
      <p:sp>
        <p:nvSpPr>
          <p:cNvPr id="1403" name="Google Shape;1403;p44"/>
          <p:cNvSpPr txBox="1"/>
          <p:nvPr>
            <p:ph type="title"/>
          </p:nvPr>
        </p:nvSpPr>
        <p:spPr>
          <a:xfrm>
            <a:off x="716550" y="9226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O atributo “Severidade” por se tratar de um parâmetro nominal, foi normalizado a partir de vetores binários conforme a tabela abaixo, ordenados de acordo com a severidade da ocorrência.</a:t>
            </a:r>
            <a:r>
              <a:rPr lang="en" sz="1200"/>
              <a:t> 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404" name="Google Shape;1404;p44"/>
          <p:cNvGraphicFramePr/>
          <p:nvPr/>
        </p:nvGraphicFramePr>
        <p:xfrm>
          <a:off x="21590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Severidade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Vetores binários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Sem vítimas (Ilesas)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[0,0]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 vítimas feridas (Feridas)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[1,0]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Com vítimas fatais (Fatais)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[1,1] 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45"/>
          <p:cNvSpPr txBox="1"/>
          <p:nvPr>
            <p:ph type="title"/>
          </p:nvPr>
        </p:nvSpPr>
        <p:spPr>
          <a:xfrm>
            <a:off x="594900" y="1407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Parâmetros Quantitativos</a:t>
            </a:r>
            <a:endParaRPr sz="2800"/>
          </a:p>
        </p:txBody>
      </p:sp>
      <p:sp>
        <p:nvSpPr>
          <p:cNvPr id="1410" name="Google Shape;1410;p45"/>
          <p:cNvSpPr txBox="1"/>
          <p:nvPr>
            <p:ph type="title"/>
          </p:nvPr>
        </p:nvSpPr>
        <p:spPr>
          <a:xfrm>
            <a:off x="716550" y="9226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Quanto aos parâmetros quantitativos, ambas as variáveis foram normalizadas para o intervalo numérico entre 0 a 1 na tentativa de atenuar o esforço computacional. Para a normalização das variáveis quantitativas foi utilizada a equação abaixo.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1" name="Google Shape;1411;p45"/>
          <p:cNvSpPr txBox="1"/>
          <p:nvPr/>
        </p:nvSpPr>
        <p:spPr>
          <a:xfrm>
            <a:off x="2613750" y="1704500"/>
            <a:ext cx="367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saída =  </a:t>
            </a:r>
            <a:r>
              <a:rPr lang="en" sz="2400">
                <a:solidFill>
                  <a:schemeClr val="dk1"/>
                </a:solidFill>
              </a:rPr>
              <a:t>(</a:t>
            </a:r>
            <a:r>
              <a:rPr lang="en" sz="2400">
                <a:solidFill>
                  <a:schemeClr val="dk1"/>
                </a:solidFill>
              </a:rPr>
              <a:t>X - X</a:t>
            </a:r>
            <a:r>
              <a:rPr lang="en" sz="1000">
                <a:solidFill>
                  <a:schemeClr val="dk1"/>
                </a:solidFill>
              </a:rPr>
              <a:t>min</a:t>
            </a:r>
            <a:r>
              <a:rPr lang="en" sz="2400">
                <a:solidFill>
                  <a:schemeClr val="dk1"/>
                </a:solidFill>
              </a:rPr>
              <a:t>) / (X</a:t>
            </a:r>
            <a:r>
              <a:rPr lang="en" sz="1000">
                <a:solidFill>
                  <a:schemeClr val="dk1"/>
                </a:solidFill>
              </a:rPr>
              <a:t>máx</a:t>
            </a:r>
            <a:r>
              <a:rPr lang="en" sz="2400">
                <a:solidFill>
                  <a:schemeClr val="dk1"/>
                </a:solidFill>
              </a:rPr>
              <a:t> - X</a:t>
            </a:r>
            <a:r>
              <a:rPr lang="en" sz="1000">
                <a:solidFill>
                  <a:schemeClr val="dk1"/>
                </a:solidFill>
              </a:rPr>
              <a:t>min</a:t>
            </a:r>
            <a:r>
              <a:rPr lang="en" sz="2400">
                <a:solidFill>
                  <a:schemeClr val="dk1"/>
                </a:solidFill>
              </a:rPr>
              <a:t>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412" name="Google Shape;1412;p45"/>
          <p:cNvSpPr txBox="1"/>
          <p:nvPr/>
        </p:nvSpPr>
        <p:spPr>
          <a:xfrm>
            <a:off x="1105450" y="2451450"/>
            <a:ext cx="64044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onde: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saída</a:t>
            </a:r>
            <a:r>
              <a:rPr lang="en">
                <a:solidFill>
                  <a:schemeClr val="dk1"/>
                </a:solidFill>
              </a:rPr>
              <a:t> = valor gerado após a normalização dentro do intervalo 0 a 1;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X</a:t>
            </a:r>
            <a:r>
              <a:rPr lang="en">
                <a:solidFill>
                  <a:schemeClr val="dk1"/>
                </a:solidFill>
              </a:rPr>
              <a:t> = valor do banco de dados a ser normalizado;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máx </a:t>
            </a:r>
            <a:r>
              <a:rPr lang="en">
                <a:solidFill>
                  <a:schemeClr val="dk1"/>
                </a:solidFill>
              </a:rPr>
              <a:t>= maior valor do intervalo de dados ainda não normalizados;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2400">
                <a:solidFill>
                  <a:schemeClr val="dk1"/>
                </a:solidFill>
              </a:rPr>
              <a:t>X</a:t>
            </a:r>
            <a:r>
              <a:rPr lang="en" sz="1000">
                <a:solidFill>
                  <a:schemeClr val="dk1"/>
                </a:solidFill>
              </a:rPr>
              <a:t>min </a:t>
            </a:r>
            <a:r>
              <a:rPr lang="en">
                <a:solidFill>
                  <a:schemeClr val="dk1"/>
                </a:solidFill>
              </a:rPr>
              <a:t>= menor valor do intervalo de dados ainda não normalizados;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7" name="Google Shape;1417;p46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8" name="Google Shape;1418;p46"/>
          <p:cNvPicPr preferRelativeResize="0"/>
          <p:nvPr/>
        </p:nvPicPr>
        <p:blipFill rotWithShape="1">
          <a:blip r:embed="rId4">
            <a:alphaModFix/>
          </a:blip>
          <a:srcRect b="8336" l="18647" r="8852" t="7960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9" name="Google Shape;1419;p46"/>
          <p:cNvPicPr preferRelativeResize="0"/>
          <p:nvPr/>
        </p:nvPicPr>
        <p:blipFill rotWithShape="1">
          <a:blip r:embed="rId5">
            <a:alphaModFix/>
          </a:blip>
          <a:srcRect b="5838" l="25537" r="23467" t="7152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0" name="Google Shape;1420;p46"/>
          <p:cNvPicPr preferRelativeResize="0"/>
          <p:nvPr/>
        </p:nvPicPr>
        <p:blipFill rotWithShape="1">
          <a:blip r:embed="rId6">
            <a:alphaModFix/>
          </a:blip>
          <a:srcRect b="0" l="15236" r="10474" t="0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21" name="Google Shape;1421;p46"/>
          <p:cNvSpPr txBox="1"/>
          <p:nvPr>
            <p:ph type="title"/>
          </p:nvPr>
        </p:nvSpPr>
        <p:spPr>
          <a:xfrm>
            <a:off x="629475" y="1697350"/>
            <a:ext cx="7062300" cy="13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Treinamento das RNA’S</a:t>
            </a:r>
            <a:endParaRPr/>
          </a:p>
        </p:txBody>
      </p:sp>
      <p:grpSp>
        <p:nvGrpSpPr>
          <p:cNvPr id="1422" name="Google Shape;1422;p46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423" name="Google Shape;1423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5" name="Google Shape;1425;p46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426" name="Google Shape;1426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8" name="Google Shape;1428;p46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429" name="Google Shape;1429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1" name="Google Shape;1431;p46"/>
          <p:cNvPicPr preferRelativeResize="0"/>
          <p:nvPr/>
        </p:nvPicPr>
        <p:blipFill rotWithShape="1">
          <a:blip r:embed="rId7">
            <a:alphaModFix/>
          </a:blip>
          <a:srcRect b="0" l="22009" r="18455" t="0"/>
          <a:stretch/>
        </p:blipFill>
        <p:spPr>
          <a:xfrm rot="1203247">
            <a:off x="1616204" y="3965720"/>
            <a:ext cx="903665" cy="85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47"/>
          <p:cNvSpPr txBox="1"/>
          <p:nvPr>
            <p:ph type="title"/>
          </p:nvPr>
        </p:nvSpPr>
        <p:spPr>
          <a:xfrm>
            <a:off x="844075" y="1454050"/>
            <a:ext cx="7351800" cy="245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Após a normalização dos parâmetros, foi utilizado o software Weka 3.8.6 para a implementação da base de dados no software, dando início aos processos de especificação e de treinamento das redes neurais artificiais.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Dessa forma, foram importados todos os parâmetros, sendo selecionado como parâmetro de saída, o quilômetro.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É importante ressaltar que os dados de entrada da rede foram os parâmetros qualitativos e a idade do condutor, sendo os dados de saída que a rede fornecerá os quilômetros, ou seja, a predição dos Km’s da área de estudo onde a frequência de sinistros de trânsito são maiores.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48"/>
          <p:cNvSpPr txBox="1"/>
          <p:nvPr/>
        </p:nvSpPr>
        <p:spPr>
          <a:xfrm>
            <a:off x="678450" y="365150"/>
            <a:ext cx="77871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Para a análise de assertividade foi empregado o método de validação cruzada por amostragem aleatória (random subsampling cross-validation), em que o subconjunto de validação foi utilizado como critério para a avaliação da capacidade de generalização. Ao executar a validação cruzada, foi permutado o subconjunto de treinamento e o de validação três vezes, ou seja, uma vez separado e isolado o subconjunto exclusivo de teste que equivale a 20% de toda a base de dados, os outros 80% foram aleatoriamente divididos três vezes utilizando o Excel 2007, para dessa forma, compor três subconjuntos distintos de treinamento (75%) e três subconjuntos distintos de validação (5%),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442" name="Google Shape;1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8663" y="2071575"/>
            <a:ext cx="5686687" cy="28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49"/>
          <p:cNvSpPr txBox="1"/>
          <p:nvPr>
            <p:ph idx="1" type="subTitle"/>
          </p:nvPr>
        </p:nvSpPr>
        <p:spPr>
          <a:xfrm>
            <a:off x="686700" y="284350"/>
            <a:ext cx="7770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Parâmetros utilizados na arquitetura das redes</a:t>
            </a:r>
            <a:endParaRPr b="1" sz="2400"/>
          </a:p>
        </p:txBody>
      </p:sp>
      <p:graphicFrame>
        <p:nvGraphicFramePr>
          <p:cNvPr id="1448" name="Google Shape;1448;p49"/>
          <p:cNvGraphicFramePr/>
          <p:nvPr/>
        </p:nvGraphicFramePr>
        <p:xfrm>
          <a:off x="487600" y="147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021100"/>
                <a:gridCol w="1021100"/>
                <a:gridCol w="1021100"/>
                <a:gridCol w="1021100"/>
                <a:gridCol w="1021100"/>
                <a:gridCol w="1021100"/>
                <a:gridCol w="1021100"/>
                <a:gridCol w="1021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Tipo de rede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Nº de neurônios e Nº de camadas ocultas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Algoritmo de treinamento 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Função de ativação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Taxa de aprendizado e Momentum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Número de Épocas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Critério de generalização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Critério de parada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Multilayer Perceptron (MLP)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Varia de 5 a 40 neurônios e varia de 1 a 4 camadas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Backpropagation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Sigmóide Logística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Varia de 0,001 a 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Varia de 500 a 10000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Validação cruzada por amostragem aleatória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Parada antecipada (Early stopping)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50"/>
          <p:cNvSpPr txBox="1"/>
          <p:nvPr>
            <p:ph idx="1" type="subTitle"/>
          </p:nvPr>
        </p:nvSpPr>
        <p:spPr>
          <a:xfrm>
            <a:off x="1142650" y="1270250"/>
            <a:ext cx="7323000" cy="32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Como saída, o software Weka disponibiliza além dos valores preditos, importantes métricas estatísticas para avaliar o desempenho do modelo como o índice de correlação de Pearson(r), o EAM e o REQM.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Para selecionar qual foi a melhor topologia, foi observado qual delas teve melhor desempenho frente a dados, no qual, foi selecionada a RNA que: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300"/>
              <a:t>Possuir melhor média global de acurácia; </a:t>
            </a:r>
            <a:endParaRPr sz="13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300"/>
              <a:t>Possuir menor média global do EAM e do REQM; </a:t>
            </a:r>
            <a:endParaRPr sz="1300"/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1300"/>
              <a:t>Possuir melhor índice de classificação da média da correlação de Pearson(r) dos subconjuntos de treinamento;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Para testar essas métricas o autor testa 3 métodos diferentes, mas para fins de comparação vamos testar apenas o primeiro. </a:t>
            </a:r>
            <a:endParaRPr sz="1300"/>
          </a:p>
        </p:txBody>
      </p:sp>
      <p:sp>
        <p:nvSpPr>
          <p:cNvPr id="1454" name="Google Shape;1454;p50"/>
          <p:cNvSpPr txBox="1"/>
          <p:nvPr/>
        </p:nvSpPr>
        <p:spPr>
          <a:xfrm>
            <a:off x="1241375" y="245375"/>
            <a:ext cx="7135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Métricas de Desempenho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7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8" name="Google Shape;1248;p33"/>
          <p:cNvPicPr preferRelativeResize="0"/>
          <p:nvPr/>
        </p:nvPicPr>
        <p:blipFill rotWithShape="1">
          <a:blip r:embed="rId3">
            <a:alphaModFix/>
          </a:blip>
          <a:srcRect b="5390" l="26806" r="25401" t="7660"/>
          <a:stretch/>
        </p:blipFill>
        <p:spPr>
          <a:xfrm>
            <a:off x="484075" y="2724275"/>
            <a:ext cx="1739952" cy="1780604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33"/>
          <p:cNvSpPr txBox="1"/>
          <p:nvPr>
            <p:ph type="title"/>
          </p:nvPr>
        </p:nvSpPr>
        <p:spPr>
          <a:xfrm>
            <a:off x="4135975" y="1757900"/>
            <a:ext cx="429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</a:t>
            </a:r>
            <a:endParaRPr/>
          </a:p>
        </p:txBody>
      </p:sp>
      <p:sp>
        <p:nvSpPr>
          <p:cNvPr id="1250" name="Google Shape;1250;p33"/>
          <p:cNvSpPr txBox="1"/>
          <p:nvPr>
            <p:ph idx="1" type="subTitle"/>
          </p:nvPr>
        </p:nvSpPr>
        <p:spPr>
          <a:xfrm>
            <a:off x="4135975" y="2330600"/>
            <a:ext cx="4294800" cy="12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Reproduzir a aplicação de Redes Neurais a problemas do mundo real em diferentes áreas do conhecimento, a fim de comparar resultados entre artigo e os experimentos do grupo.</a:t>
            </a:r>
            <a:endParaRPr/>
          </a:p>
        </p:txBody>
      </p:sp>
      <p:pic>
        <p:nvPicPr>
          <p:cNvPr id="1251" name="Google Shape;1251;p33"/>
          <p:cNvPicPr preferRelativeResize="0"/>
          <p:nvPr/>
        </p:nvPicPr>
        <p:blipFill rotWithShape="1">
          <a:blip r:embed="rId4">
            <a:alphaModFix/>
          </a:blip>
          <a:srcRect b="5838" l="25537" r="23467" t="7152"/>
          <a:stretch/>
        </p:blipFill>
        <p:spPr>
          <a:xfrm>
            <a:off x="1491599" y="33347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33"/>
          <p:cNvPicPr preferRelativeResize="0"/>
          <p:nvPr/>
        </p:nvPicPr>
        <p:blipFill rotWithShape="1">
          <a:blip r:embed="rId5">
            <a:alphaModFix/>
          </a:blip>
          <a:srcRect b="0" l="22009" r="18455" t="0"/>
          <a:stretch/>
        </p:blipFill>
        <p:spPr>
          <a:xfrm rot="-1020103">
            <a:off x="5083338" y="473539"/>
            <a:ext cx="652201" cy="61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3" name="Google Shape;1253;p33"/>
          <p:cNvPicPr preferRelativeResize="0"/>
          <p:nvPr/>
        </p:nvPicPr>
        <p:blipFill rotWithShape="1">
          <a:blip r:embed="rId6">
            <a:alphaModFix/>
          </a:blip>
          <a:srcRect b="8336" l="18647" r="8852" t="7960"/>
          <a:stretch/>
        </p:blipFill>
        <p:spPr>
          <a:xfrm rot="-1152297">
            <a:off x="2228325" y="1412887"/>
            <a:ext cx="1647827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4" name="Google Shape;1254;p33"/>
          <p:cNvPicPr preferRelativeResize="0"/>
          <p:nvPr/>
        </p:nvPicPr>
        <p:blipFill rotWithShape="1">
          <a:blip r:embed="rId7">
            <a:alphaModFix/>
          </a:blip>
          <a:srcRect b="0" l="15236" r="10474" t="0"/>
          <a:stretch/>
        </p:blipFill>
        <p:spPr>
          <a:xfrm rot="1220421">
            <a:off x="1665699" y="2919147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5" name="Google Shape;1255;p33"/>
          <p:cNvPicPr preferRelativeResize="0"/>
          <p:nvPr/>
        </p:nvPicPr>
        <p:blipFill rotWithShape="1">
          <a:blip r:embed="rId5">
            <a:alphaModFix/>
          </a:blip>
          <a:srcRect b="0" l="22009" r="18455" t="0"/>
          <a:stretch/>
        </p:blipFill>
        <p:spPr>
          <a:xfrm rot="3321565">
            <a:off x="3843063" y="3766862"/>
            <a:ext cx="652200" cy="6162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56" name="Google Shape;1256;p33"/>
          <p:cNvGrpSpPr/>
          <p:nvPr/>
        </p:nvGrpSpPr>
        <p:grpSpPr>
          <a:xfrm>
            <a:off x="1003700" y="2099400"/>
            <a:ext cx="76825" cy="76800"/>
            <a:chOff x="3104875" y="1099400"/>
            <a:chExt cx="76825" cy="76800"/>
          </a:xfrm>
        </p:grpSpPr>
        <p:sp>
          <p:nvSpPr>
            <p:cNvPr id="1257" name="Google Shape;1257;p3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9" name="Google Shape;1259;p33"/>
          <p:cNvGrpSpPr/>
          <p:nvPr/>
        </p:nvGrpSpPr>
        <p:grpSpPr>
          <a:xfrm>
            <a:off x="3765550" y="1029325"/>
            <a:ext cx="76825" cy="76800"/>
            <a:chOff x="3104875" y="1099400"/>
            <a:chExt cx="76825" cy="76800"/>
          </a:xfrm>
        </p:grpSpPr>
        <p:sp>
          <p:nvSpPr>
            <p:cNvPr id="1260" name="Google Shape;1260;p3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33"/>
          <p:cNvGrpSpPr/>
          <p:nvPr/>
        </p:nvGrpSpPr>
        <p:grpSpPr>
          <a:xfrm>
            <a:off x="4870450" y="4197150"/>
            <a:ext cx="76825" cy="76800"/>
            <a:chOff x="3104875" y="1099400"/>
            <a:chExt cx="76825" cy="76800"/>
          </a:xfrm>
        </p:grpSpPr>
        <p:sp>
          <p:nvSpPr>
            <p:cNvPr id="1263" name="Google Shape;1263;p3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51"/>
          <p:cNvSpPr txBox="1"/>
          <p:nvPr>
            <p:ph idx="1" type="subTitle"/>
          </p:nvPr>
        </p:nvSpPr>
        <p:spPr>
          <a:xfrm>
            <a:off x="910500" y="958500"/>
            <a:ext cx="7323000" cy="3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Acurácia Global (Accuracy): </a:t>
            </a:r>
            <a:r>
              <a:rPr lang="en" sz="1100"/>
              <a:t>Percentual de previsões corretas feitas pelo modelo.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en" sz="1100"/>
              <a:t>Se um modelo acertou 90 previsões de 100, a acurácia é 90%.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en" sz="1100"/>
              <a:t>Maior acurácia significa que o modelo classifica corretamente a maior parte dos exemplos.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Erro Absoluto Médio (EAM)</a:t>
            </a:r>
            <a:r>
              <a:rPr lang="en" sz="1300"/>
              <a:t>: </a:t>
            </a:r>
            <a:r>
              <a:rPr lang="en" sz="1100"/>
              <a:t>Média dos erros absolutos entre as previsões e os valores reais.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en" sz="1100"/>
              <a:t>Menor valor de EAM indica que as previsões do modelo estão mais próximas dos valores reais.</a:t>
            </a:r>
            <a:endParaRPr sz="12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Erro Quadrático Médio (REQM): </a:t>
            </a:r>
            <a:r>
              <a:rPr lang="en" sz="1100"/>
              <a:t>Média dos quadrados dos erros, penalizando mais os erros maiores.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en" sz="1100"/>
              <a:t>Maiores valores de REQM indicam grandes discrepâncias entre as previsões e os valores reais.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Correlação de Pearson (r): </a:t>
            </a:r>
            <a:r>
              <a:rPr lang="en" sz="1100"/>
              <a:t>Medida da relação linear entre as variáveis, variando de -1 a 1.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en" sz="1100"/>
              <a:t>Para duas variáveis X e Y, se r = 0.8, existe uma forte correlação positiva entre elas.</a:t>
            </a:r>
            <a:endParaRPr sz="1100"/>
          </a:p>
          <a:p>
            <a:pPr indent="-2984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-"/>
            </a:pPr>
            <a:r>
              <a:rPr lang="en" sz="1100"/>
              <a:t>Maior índice de correlação de Pearson indica que as variáveis de entrada estão bem correlacionadas com a saída do modelo. </a:t>
            </a:r>
            <a:endParaRPr sz="1100"/>
          </a:p>
        </p:txBody>
      </p:sp>
      <p:sp>
        <p:nvSpPr>
          <p:cNvPr id="1460" name="Google Shape;1460;p51"/>
          <p:cNvSpPr txBox="1"/>
          <p:nvPr/>
        </p:nvSpPr>
        <p:spPr>
          <a:xfrm>
            <a:off x="1241375" y="245375"/>
            <a:ext cx="7135500" cy="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Métricas de Desempenho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2"/>
          <p:cNvSpPr txBox="1"/>
          <p:nvPr>
            <p:ph idx="1" type="subTitle"/>
          </p:nvPr>
        </p:nvSpPr>
        <p:spPr>
          <a:xfrm>
            <a:off x="1084125" y="1247850"/>
            <a:ext cx="7323000" cy="26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O método consistiu em analisar toda a área de estudo considerando seis margens de erros: 5 km, 10 km, 15 km, 20 km, 25 km, 30 km.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Uma vez estabelecido o tamanho de cada uma das seis margens, foi analisada a assertividade de cada rede neural quanto a estes valores propostos. Para a primeira análise da assertividade de cada rede neural, foi utilizada a equação: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𝐴 = |𝑽𝒂𝒍𝒐𝒓 𝒂𝒍𝒗𝒐 − 𝑽𝒂𝒍𝒐𝒓 𝒑𝒓𝒆𝒅𝒊to|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Portanto, para a análise da margem de erro de 5 km se a diferença em módulo do valor predito em relação ao valor alvo estivesse dentro desta margem (para mais ou para menos) foi computado como um acerto da rede neural.</a:t>
            </a:r>
            <a:endParaRPr sz="1300"/>
          </a:p>
        </p:txBody>
      </p:sp>
      <p:sp>
        <p:nvSpPr>
          <p:cNvPr id="1466" name="Google Shape;1466;p52"/>
          <p:cNvSpPr txBox="1"/>
          <p:nvPr/>
        </p:nvSpPr>
        <p:spPr>
          <a:xfrm>
            <a:off x="1058100" y="355925"/>
            <a:ext cx="73230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Análise por margens de erros</a:t>
            </a:r>
            <a:endParaRPr b="1" sz="3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0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1" name="Google Shape;1471;p53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2" name="Google Shape;1472;p53"/>
          <p:cNvPicPr preferRelativeResize="0"/>
          <p:nvPr/>
        </p:nvPicPr>
        <p:blipFill rotWithShape="1">
          <a:blip r:embed="rId4">
            <a:alphaModFix/>
          </a:blip>
          <a:srcRect b="8336" l="18647" r="8852" t="7960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53"/>
          <p:cNvPicPr preferRelativeResize="0"/>
          <p:nvPr/>
        </p:nvPicPr>
        <p:blipFill rotWithShape="1">
          <a:blip r:embed="rId5">
            <a:alphaModFix/>
          </a:blip>
          <a:srcRect b="5838" l="25537" r="23467" t="7152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4" name="Google Shape;1474;p53"/>
          <p:cNvPicPr preferRelativeResize="0"/>
          <p:nvPr/>
        </p:nvPicPr>
        <p:blipFill rotWithShape="1">
          <a:blip r:embed="rId6">
            <a:alphaModFix/>
          </a:blip>
          <a:srcRect b="0" l="15236" r="10474" t="0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5" name="Google Shape;1475;p53"/>
          <p:cNvSpPr txBox="1"/>
          <p:nvPr>
            <p:ph type="title"/>
          </p:nvPr>
        </p:nvSpPr>
        <p:spPr>
          <a:xfrm>
            <a:off x="629475" y="1697350"/>
            <a:ext cx="7062300" cy="13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Resultados e discussões</a:t>
            </a:r>
            <a:endParaRPr/>
          </a:p>
        </p:txBody>
      </p:sp>
      <p:grpSp>
        <p:nvGrpSpPr>
          <p:cNvPr id="1476" name="Google Shape;1476;p53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477" name="Google Shape;1477;p5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53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480" name="Google Shape;1480;p5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5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2" name="Google Shape;1482;p53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483" name="Google Shape;1483;p5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3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85" name="Google Shape;1485;p53"/>
          <p:cNvPicPr preferRelativeResize="0"/>
          <p:nvPr/>
        </p:nvPicPr>
        <p:blipFill rotWithShape="1">
          <a:blip r:embed="rId7">
            <a:alphaModFix/>
          </a:blip>
          <a:srcRect b="0" l="22009" r="18455" t="0"/>
          <a:stretch/>
        </p:blipFill>
        <p:spPr>
          <a:xfrm rot="1203247">
            <a:off x="1616204" y="3965720"/>
            <a:ext cx="903665" cy="85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54"/>
          <p:cNvSpPr txBox="1"/>
          <p:nvPr/>
        </p:nvSpPr>
        <p:spPr>
          <a:xfrm>
            <a:off x="2934175" y="342025"/>
            <a:ext cx="351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Topologia das RNA’s 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1" name="Google Shape;149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1825" y="1276350"/>
            <a:ext cx="7277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55"/>
          <p:cNvSpPr txBox="1"/>
          <p:nvPr/>
        </p:nvSpPr>
        <p:spPr>
          <a:xfrm>
            <a:off x="863125" y="211975"/>
            <a:ext cx="7654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Resultados do método “Margens de Erro” da validação encontrados pelo autor em 10 redes </a:t>
            </a:r>
            <a:endParaRPr b="1" sz="24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97" name="Google Shape;1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925" y="1495550"/>
            <a:ext cx="643890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56"/>
          <p:cNvSpPr txBox="1"/>
          <p:nvPr>
            <p:ph type="title"/>
          </p:nvPr>
        </p:nvSpPr>
        <p:spPr>
          <a:xfrm>
            <a:off x="1396975" y="204950"/>
            <a:ext cx="63774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Configuração topológica da rede neural 9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graphicFrame>
        <p:nvGraphicFramePr>
          <p:cNvPr id="1503" name="Google Shape;1503;p56"/>
          <p:cNvGraphicFramePr/>
          <p:nvPr/>
        </p:nvGraphicFramePr>
        <p:xfrm>
          <a:off x="6377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928250"/>
                <a:gridCol w="613475"/>
                <a:gridCol w="613475"/>
                <a:gridCol w="613475"/>
                <a:gridCol w="613475"/>
                <a:gridCol w="613475"/>
                <a:gridCol w="613475"/>
                <a:gridCol w="567575"/>
                <a:gridCol w="590625"/>
                <a:gridCol w="738900"/>
                <a:gridCol w="970025"/>
                <a:gridCol w="679050"/>
              </a:tblGrid>
              <a:tr h="28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Rede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Ep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F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(r)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EAM (v)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REQM (v)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TP (s)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MLP 8-40-1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0,095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Logsig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0,5265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0,2644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0,3452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56,58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4" name="Google Shape;1504;p56"/>
          <p:cNvSpPr txBox="1"/>
          <p:nvPr/>
        </p:nvSpPr>
        <p:spPr>
          <a:xfrm>
            <a:off x="637700" y="3057150"/>
            <a:ext cx="83328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Legenda: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Inputs (entradas) 		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Taxa de aprendizado 		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Momentum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Neurônios ocultos 	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Outputs (saídas) 			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Ep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Épocas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Função de ativação 	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(r)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Correlação de treino 			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EAM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Erro absoluto médio da validação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REQM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Raiz do erro quadrático        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TP (s)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- Tempo de processamento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médio da validação 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09" name="Google Shape;1509;p57"/>
          <p:cNvGraphicFramePr/>
          <p:nvPr/>
        </p:nvGraphicFramePr>
        <p:xfrm>
          <a:off x="1650263" y="49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994800"/>
                <a:gridCol w="702725"/>
              </a:tblGrid>
              <a:tr h="302975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Resultado médio da RNA 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CORRELAÇÃO de TREINO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0,528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EAM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0,2705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0,369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0" name="Google Shape;1510;p57"/>
          <p:cNvGraphicFramePr/>
          <p:nvPr/>
        </p:nvGraphicFramePr>
        <p:xfrm>
          <a:off x="5015313" y="47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999850"/>
                <a:gridCol w="697675"/>
              </a:tblGrid>
              <a:tr h="371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Resultado Grupo da RNA 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CORRELAÇÃO de TREINO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0.5369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EAM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0.1714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0.2132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1" name="Google Shape;1511;p57"/>
          <p:cNvGraphicFramePr/>
          <p:nvPr/>
        </p:nvGraphicFramePr>
        <p:xfrm>
          <a:off x="1650275" y="207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358275"/>
                <a:gridCol w="1339250"/>
              </a:tblGrid>
              <a:tr h="528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Acertos por margens de erro (%) do autor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6,6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13,3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19,0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28,6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30km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2" name="Google Shape;1512;p57"/>
          <p:cNvGraphicFramePr/>
          <p:nvPr/>
        </p:nvGraphicFramePr>
        <p:xfrm>
          <a:off x="5015325" y="2078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358275"/>
                <a:gridCol w="1339250"/>
              </a:tblGrid>
              <a:tr h="528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Acertos por margens de erro (%) do grupo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1,89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8,49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13,21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20,75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26,42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30km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36,79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58"/>
          <p:cNvSpPr txBox="1"/>
          <p:nvPr/>
        </p:nvSpPr>
        <p:spPr>
          <a:xfrm>
            <a:off x="2532300" y="60725"/>
            <a:ext cx="40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Outros Testes</a:t>
            </a:r>
            <a:endParaRPr/>
          </a:p>
        </p:txBody>
      </p:sp>
      <p:graphicFrame>
        <p:nvGraphicFramePr>
          <p:cNvPr id="1518" name="Google Shape;1518;p58"/>
          <p:cNvGraphicFramePr/>
          <p:nvPr/>
        </p:nvGraphicFramePr>
        <p:xfrm>
          <a:off x="5525288" y="70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999850"/>
                <a:gridCol w="697675"/>
              </a:tblGrid>
              <a:tr h="371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Resultado Grupo da RNA 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CORRELAÇÃO de TREINO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0.5548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EAM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0.1608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0.2081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19" name="Google Shape;1519;p58"/>
          <p:cNvGraphicFramePr/>
          <p:nvPr/>
        </p:nvGraphicFramePr>
        <p:xfrm>
          <a:off x="5525300" y="231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358275"/>
                <a:gridCol w="1339250"/>
              </a:tblGrid>
              <a:tr h="528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Acertos por margens de erro (%) do grupo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3,77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16,04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19,81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29.25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35.85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30km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39.62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0" name="Google Shape;1520;p58"/>
          <p:cNvSpPr txBox="1"/>
          <p:nvPr/>
        </p:nvSpPr>
        <p:spPr>
          <a:xfrm>
            <a:off x="480325" y="707225"/>
            <a:ext cx="36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Topologia da rede: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21" name="Google Shape;1521;p58"/>
          <p:cNvGraphicFramePr/>
          <p:nvPr/>
        </p:nvGraphicFramePr>
        <p:xfrm>
          <a:off x="480325" y="14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928250"/>
                <a:gridCol w="613475"/>
                <a:gridCol w="613475"/>
                <a:gridCol w="613475"/>
                <a:gridCol w="613475"/>
                <a:gridCol w="613475"/>
                <a:gridCol w="613475"/>
              </a:tblGrid>
              <a:tr h="28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Rede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Ep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MLP 8-100-1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0,095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59"/>
          <p:cNvSpPr txBox="1"/>
          <p:nvPr/>
        </p:nvSpPr>
        <p:spPr>
          <a:xfrm>
            <a:off x="2532300" y="60725"/>
            <a:ext cx="407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Outros Testes</a:t>
            </a:r>
            <a:endParaRPr/>
          </a:p>
        </p:txBody>
      </p:sp>
      <p:graphicFrame>
        <p:nvGraphicFramePr>
          <p:cNvPr id="1527" name="Google Shape;1527;p59"/>
          <p:cNvGraphicFramePr/>
          <p:nvPr/>
        </p:nvGraphicFramePr>
        <p:xfrm>
          <a:off x="5525288" y="70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999850"/>
                <a:gridCol w="697675"/>
              </a:tblGrid>
              <a:tr h="371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Resultado Grupo da RNA 9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CORRELAÇÃO de TREINO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0.595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EAM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0.161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REQM da VALIDAÇÃO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0.2025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8" name="Google Shape;1528;p59"/>
          <p:cNvGraphicFramePr/>
          <p:nvPr/>
        </p:nvGraphicFramePr>
        <p:xfrm>
          <a:off x="5525300" y="2311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1358275"/>
                <a:gridCol w="1339250"/>
              </a:tblGrid>
              <a:tr h="52840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Acertos por margens de erro (%) do grupo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5.66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15.09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19,81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20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24.53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25 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30.19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05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30km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36.79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29" name="Google Shape;1529;p59"/>
          <p:cNvSpPr txBox="1"/>
          <p:nvPr/>
        </p:nvSpPr>
        <p:spPr>
          <a:xfrm>
            <a:off x="480325" y="707225"/>
            <a:ext cx="36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Topologia da rede: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530" name="Google Shape;1530;p59"/>
          <p:cNvGraphicFramePr/>
          <p:nvPr/>
        </p:nvGraphicFramePr>
        <p:xfrm>
          <a:off x="480325" y="141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928250"/>
                <a:gridCol w="613475"/>
                <a:gridCol w="613475"/>
                <a:gridCol w="613475"/>
                <a:gridCol w="613475"/>
                <a:gridCol w="613475"/>
                <a:gridCol w="613475"/>
              </a:tblGrid>
              <a:tr h="287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Rede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I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TA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NO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O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Ep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MLP 8-100-1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0,07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0,03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Conclusão</a:t>
            </a:r>
            <a:endParaRPr/>
          </a:p>
        </p:txBody>
      </p:sp>
      <p:sp>
        <p:nvSpPr>
          <p:cNvPr id="1536" name="Google Shape;1536;p60"/>
          <p:cNvSpPr txBox="1"/>
          <p:nvPr>
            <p:ph idx="2" type="subTitle"/>
          </p:nvPr>
        </p:nvSpPr>
        <p:spPr>
          <a:xfrm>
            <a:off x="714475" y="1571625"/>
            <a:ext cx="74649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Os resultados obtidos ainda são insuficientes para constatar que a capacidade de generalização é de fato eficiente, dado que as taxas de porcentagens de acerto obtidas nos treinos da rede neural </a:t>
            </a:r>
            <a:r>
              <a:rPr lang="en" sz="1600"/>
              <a:t>ainda são baixas se comparadas aos resultados do artigo</a:t>
            </a:r>
            <a:r>
              <a:rPr lang="en" sz="1600"/>
              <a:t>, prejudicando na corroboração de como e de quais fatores interferem diretamente na ocorrência da acidentalidade viária na área de estudo.</a:t>
            </a:r>
            <a:endParaRPr sz="1600"/>
          </a:p>
        </p:txBody>
      </p:sp>
      <p:grpSp>
        <p:nvGrpSpPr>
          <p:cNvPr id="1537" name="Google Shape;1537;p60"/>
          <p:cNvGrpSpPr/>
          <p:nvPr/>
        </p:nvGrpSpPr>
        <p:grpSpPr>
          <a:xfrm>
            <a:off x="6574175" y="1112200"/>
            <a:ext cx="76825" cy="76800"/>
            <a:chOff x="3104875" y="1099400"/>
            <a:chExt cx="76825" cy="76800"/>
          </a:xfrm>
        </p:grpSpPr>
        <p:sp>
          <p:nvSpPr>
            <p:cNvPr id="1538" name="Google Shape;1538;p6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6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0" name="Google Shape;1540;p60"/>
          <p:cNvGrpSpPr/>
          <p:nvPr/>
        </p:nvGrpSpPr>
        <p:grpSpPr>
          <a:xfrm>
            <a:off x="1023900" y="787450"/>
            <a:ext cx="76825" cy="76800"/>
            <a:chOff x="3104875" y="1099400"/>
            <a:chExt cx="76825" cy="76800"/>
          </a:xfrm>
        </p:grpSpPr>
        <p:sp>
          <p:nvSpPr>
            <p:cNvPr id="1541" name="Google Shape;1541;p6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6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3" name="Google Shape;1543;p60"/>
          <p:cNvPicPr preferRelativeResize="0"/>
          <p:nvPr/>
        </p:nvPicPr>
        <p:blipFill rotWithShape="1">
          <a:blip r:embed="rId3">
            <a:alphaModFix/>
          </a:blip>
          <a:srcRect b="5838" l="25537" r="23467" t="7152"/>
          <a:stretch/>
        </p:blipFill>
        <p:spPr>
          <a:xfrm>
            <a:off x="3602125" y="3426450"/>
            <a:ext cx="1569950" cy="15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60"/>
          <p:cNvPicPr preferRelativeResize="0"/>
          <p:nvPr/>
        </p:nvPicPr>
        <p:blipFill rotWithShape="1">
          <a:blip r:embed="rId4">
            <a:alphaModFix/>
          </a:blip>
          <a:srcRect b="0" l="15236" r="10474" t="0"/>
          <a:stretch/>
        </p:blipFill>
        <p:spPr>
          <a:xfrm rot="1220421">
            <a:off x="7304549" y="291484"/>
            <a:ext cx="1552575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34"/>
          <p:cNvSpPr txBox="1"/>
          <p:nvPr>
            <p:ph idx="1" type="subTitle"/>
          </p:nvPr>
        </p:nvSpPr>
        <p:spPr>
          <a:xfrm>
            <a:off x="720000" y="2704713"/>
            <a:ext cx="50676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APLICAÇÃO DE REDES NEURAIS ARTIFICIAIS NA PREDIÇÃO DA ACIDENTALIDADE VIÁRIA NA RODOVIA BR-365 (DOS SANTOS, 2023)</a:t>
            </a:r>
            <a:endParaRPr/>
          </a:p>
        </p:txBody>
      </p:sp>
      <p:pic>
        <p:nvPicPr>
          <p:cNvPr id="1270" name="Google Shape;1270;p34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1" name="Google Shape;1271;p34"/>
          <p:cNvPicPr preferRelativeResize="0"/>
          <p:nvPr/>
        </p:nvPicPr>
        <p:blipFill rotWithShape="1">
          <a:blip r:embed="rId4">
            <a:alphaModFix/>
          </a:blip>
          <a:srcRect b="8336" l="18647" r="8852" t="7960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2" name="Google Shape;1272;p34"/>
          <p:cNvPicPr preferRelativeResize="0"/>
          <p:nvPr/>
        </p:nvPicPr>
        <p:blipFill rotWithShape="1">
          <a:blip r:embed="rId5">
            <a:alphaModFix/>
          </a:blip>
          <a:srcRect b="5838" l="25537" r="23467" t="7152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" name="Google Shape;1273;p34"/>
          <p:cNvPicPr preferRelativeResize="0"/>
          <p:nvPr/>
        </p:nvPicPr>
        <p:blipFill rotWithShape="1">
          <a:blip r:embed="rId6">
            <a:alphaModFix/>
          </a:blip>
          <a:srcRect b="0" l="15236" r="10474" t="0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74" name="Google Shape;1274;p34"/>
          <p:cNvSpPr txBox="1"/>
          <p:nvPr>
            <p:ph type="title"/>
          </p:nvPr>
        </p:nvSpPr>
        <p:spPr>
          <a:xfrm>
            <a:off x="720000" y="1859113"/>
            <a:ext cx="735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Artigo Selecionado</a:t>
            </a:r>
            <a:endParaRPr/>
          </a:p>
        </p:txBody>
      </p:sp>
      <p:grpSp>
        <p:nvGrpSpPr>
          <p:cNvPr id="1275" name="Google Shape;1275;p34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276" name="Google Shape;1276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8" name="Google Shape;1278;p34"/>
          <p:cNvGrpSpPr/>
          <p:nvPr/>
        </p:nvGrpSpPr>
        <p:grpSpPr>
          <a:xfrm rot="1891135">
            <a:off x="4253462" y="4223968"/>
            <a:ext cx="76828" cy="76803"/>
            <a:chOff x="3104875" y="1099400"/>
            <a:chExt cx="76825" cy="76800"/>
          </a:xfrm>
        </p:grpSpPr>
        <p:sp>
          <p:nvSpPr>
            <p:cNvPr id="1279" name="Google Shape;1279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34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282" name="Google Shape;1282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4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4" name="Google Shape;1284;p34"/>
          <p:cNvPicPr preferRelativeResize="0"/>
          <p:nvPr/>
        </p:nvPicPr>
        <p:blipFill rotWithShape="1">
          <a:blip r:embed="rId7">
            <a:alphaModFix/>
          </a:blip>
          <a:srcRect b="0" l="22009" r="18455" t="0"/>
          <a:stretch/>
        </p:blipFill>
        <p:spPr>
          <a:xfrm rot="1203247">
            <a:off x="1570704" y="4102270"/>
            <a:ext cx="903665" cy="85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61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</a:t>
            </a:r>
            <a:endParaRPr/>
          </a:p>
        </p:txBody>
      </p:sp>
      <p:sp>
        <p:nvSpPr>
          <p:cNvPr id="1550" name="Google Shape;1550;p61"/>
          <p:cNvSpPr txBox="1"/>
          <p:nvPr>
            <p:ph idx="2" type="subTitle"/>
          </p:nvPr>
        </p:nvSpPr>
        <p:spPr>
          <a:xfrm>
            <a:off x="714475" y="1571625"/>
            <a:ext cx="7464900" cy="28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https://repositorio.ufu.br/handle/123456789/39260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https://waikato.github.io/weka-wiki/documentation/</a:t>
            </a:r>
            <a:endParaRPr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/>
              <a:t>https://www.gov.br/prf/pt-br/acesso-ainformacao/dados-abertos/dados-abertos-acidentes)</a:t>
            </a:r>
            <a:endParaRPr u="sng"/>
          </a:p>
        </p:txBody>
      </p:sp>
      <p:grpSp>
        <p:nvGrpSpPr>
          <p:cNvPr id="1551" name="Google Shape;1551;p61"/>
          <p:cNvGrpSpPr/>
          <p:nvPr/>
        </p:nvGrpSpPr>
        <p:grpSpPr>
          <a:xfrm>
            <a:off x="6574175" y="1112200"/>
            <a:ext cx="76825" cy="76800"/>
            <a:chOff x="3104875" y="1099400"/>
            <a:chExt cx="76825" cy="76800"/>
          </a:xfrm>
        </p:grpSpPr>
        <p:sp>
          <p:nvSpPr>
            <p:cNvPr id="1552" name="Google Shape;1552;p6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6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4" name="Google Shape;1554;p61"/>
          <p:cNvGrpSpPr/>
          <p:nvPr/>
        </p:nvGrpSpPr>
        <p:grpSpPr>
          <a:xfrm>
            <a:off x="1023900" y="787450"/>
            <a:ext cx="76825" cy="76800"/>
            <a:chOff x="3104875" y="1099400"/>
            <a:chExt cx="76825" cy="76800"/>
          </a:xfrm>
        </p:grpSpPr>
        <p:sp>
          <p:nvSpPr>
            <p:cNvPr id="1555" name="Google Shape;1555;p6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7" name="Google Shape;1557;p61"/>
          <p:cNvPicPr preferRelativeResize="0"/>
          <p:nvPr/>
        </p:nvPicPr>
        <p:blipFill rotWithShape="1">
          <a:blip r:embed="rId5">
            <a:alphaModFix/>
          </a:blip>
          <a:srcRect b="5838" l="25537" r="23467" t="7152"/>
          <a:stretch/>
        </p:blipFill>
        <p:spPr>
          <a:xfrm>
            <a:off x="3602125" y="3426450"/>
            <a:ext cx="1569950" cy="15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8" name="Google Shape;1558;p61"/>
          <p:cNvPicPr preferRelativeResize="0"/>
          <p:nvPr/>
        </p:nvPicPr>
        <p:blipFill rotWithShape="1">
          <a:blip r:embed="rId6">
            <a:alphaModFix/>
          </a:blip>
          <a:srcRect b="0" l="15236" r="10474" t="0"/>
          <a:stretch/>
        </p:blipFill>
        <p:spPr>
          <a:xfrm rot="1220421">
            <a:off x="6933924" y="805184"/>
            <a:ext cx="1552575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9" name="Google Shape;1289;p35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0" name="Google Shape;1290;p35"/>
          <p:cNvPicPr preferRelativeResize="0"/>
          <p:nvPr/>
        </p:nvPicPr>
        <p:blipFill rotWithShape="1">
          <a:blip r:embed="rId4">
            <a:alphaModFix/>
          </a:blip>
          <a:srcRect b="8336" l="18647" r="8852" t="7960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35"/>
          <p:cNvPicPr preferRelativeResize="0"/>
          <p:nvPr/>
        </p:nvPicPr>
        <p:blipFill rotWithShape="1">
          <a:blip r:embed="rId5">
            <a:alphaModFix/>
          </a:blip>
          <a:srcRect b="5838" l="25537" r="23467" t="7152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2" name="Google Shape;1292;p35"/>
          <p:cNvPicPr preferRelativeResize="0"/>
          <p:nvPr/>
        </p:nvPicPr>
        <p:blipFill rotWithShape="1">
          <a:blip r:embed="rId6">
            <a:alphaModFix/>
          </a:blip>
          <a:srcRect b="0" l="15236" r="10474" t="0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293" name="Google Shape;1293;p35"/>
          <p:cNvSpPr txBox="1"/>
          <p:nvPr>
            <p:ph type="title"/>
          </p:nvPr>
        </p:nvSpPr>
        <p:spPr>
          <a:xfrm>
            <a:off x="773800" y="1567838"/>
            <a:ext cx="7351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grpSp>
        <p:nvGrpSpPr>
          <p:cNvPr id="1294" name="Google Shape;1294;p35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295" name="Google Shape;1295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7" name="Google Shape;1297;p35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298" name="Google Shape;1298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0" name="Google Shape;1300;p35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01" name="Google Shape;1301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5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3" name="Google Shape;1303;p35"/>
          <p:cNvPicPr preferRelativeResize="0"/>
          <p:nvPr/>
        </p:nvPicPr>
        <p:blipFill rotWithShape="1">
          <a:blip r:embed="rId7">
            <a:alphaModFix/>
          </a:blip>
          <a:srcRect b="0" l="22009" r="18455" t="0"/>
          <a:stretch/>
        </p:blipFill>
        <p:spPr>
          <a:xfrm rot="1203247">
            <a:off x="1616204" y="3965720"/>
            <a:ext cx="903665" cy="853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35"/>
          <p:cNvSpPr txBox="1"/>
          <p:nvPr/>
        </p:nvSpPr>
        <p:spPr>
          <a:xfrm>
            <a:off x="773800" y="2409650"/>
            <a:ext cx="5077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 acidentalidade viária nas rodovias federais, especialmente na BR-365, é uma das principais causas de mortes no Brasil.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9" name="Google Shape;1309;p36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0" name="Google Shape;1310;p36"/>
          <p:cNvPicPr preferRelativeResize="0"/>
          <p:nvPr/>
        </p:nvPicPr>
        <p:blipFill rotWithShape="1">
          <a:blip r:embed="rId4">
            <a:alphaModFix/>
          </a:blip>
          <a:srcRect b="8336" l="18647" r="8852" t="7960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1" name="Google Shape;1311;p36"/>
          <p:cNvPicPr preferRelativeResize="0"/>
          <p:nvPr/>
        </p:nvPicPr>
        <p:blipFill rotWithShape="1">
          <a:blip r:embed="rId5">
            <a:alphaModFix/>
          </a:blip>
          <a:srcRect b="5838" l="25537" r="23467" t="7152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2" name="Google Shape;1312;p36"/>
          <p:cNvPicPr preferRelativeResize="0"/>
          <p:nvPr/>
        </p:nvPicPr>
        <p:blipFill rotWithShape="1">
          <a:blip r:embed="rId6">
            <a:alphaModFix/>
          </a:blip>
          <a:srcRect b="0" l="15236" r="10474" t="0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13" name="Google Shape;1313;p36"/>
          <p:cNvSpPr txBox="1"/>
          <p:nvPr>
            <p:ph type="title"/>
          </p:nvPr>
        </p:nvSpPr>
        <p:spPr>
          <a:xfrm>
            <a:off x="629475" y="1697345"/>
            <a:ext cx="7351800" cy="134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Dados </a:t>
            </a:r>
            <a:r>
              <a:rPr lang="en"/>
              <a:t>Utilizados no Artigo</a:t>
            </a:r>
            <a:endParaRPr/>
          </a:p>
        </p:txBody>
      </p:sp>
      <p:grpSp>
        <p:nvGrpSpPr>
          <p:cNvPr id="1314" name="Google Shape;1314;p36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15" name="Google Shape;1315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36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318" name="Google Shape;1318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0" name="Google Shape;1320;p36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21" name="Google Shape;1321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23" name="Google Shape;1323;p36"/>
          <p:cNvPicPr preferRelativeResize="0"/>
          <p:nvPr/>
        </p:nvPicPr>
        <p:blipFill rotWithShape="1">
          <a:blip r:embed="rId7">
            <a:alphaModFix/>
          </a:blip>
          <a:srcRect b="0" l="22009" r="18455" t="0"/>
          <a:stretch/>
        </p:blipFill>
        <p:spPr>
          <a:xfrm rot="1203247">
            <a:off x="1616204" y="3965720"/>
            <a:ext cx="903665" cy="85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7" name="Shape 1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8" name="Google Shape;1328;p3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329" name="Google Shape;1329;p37"/>
          <p:cNvSpPr txBox="1"/>
          <p:nvPr>
            <p:ph idx="1" type="subTitle"/>
          </p:nvPr>
        </p:nvSpPr>
        <p:spPr>
          <a:xfrm>
            <a:off x="720000" y="1448250"/>
            <a:ext cx="4466400" cy="23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O dataset utilizado foi obtidos a partir das planilhas da PRF disponibilizados no site do órgão.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Foram utilizadas as planilhas de 2017 até 2019 que foram classificadas como “Agrupado por pessoas”.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Foram selecionados apenas acidentes que ocorreram na BR-365.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/>
              <a:t>E para o estudo foi selecionado os acidentes que ocorreram entre o KM 420,1 ate o Km 753,1.</a:t>
            </a:r>
            <a:endParaRPr/>
          </a:p>
        </p:txBody>
      </p:sp>
      <p:grpSp>
        <p:nvGrpSpPr>
          <p:cNvPr id="1330" name="Google Shape;1330;p37"/>
          <p:cNvGrpSpPr/>
          <p:nvPr/>
        </p:nvGrpSpPr>
        <p:grpSpPr>
          <a:xfrm rot="-149582">
            <a:off x="1066131" y="4047869"/>
            <a:ext cx="76829" cy="76804"/>
            <a:chOff x="3104875" y="1099400"/>
            <a:chExt cx="76825" cy="76800"/>
          </a:xfrm>
        </p:grpSpPr>
        <p:sp>
          <p:nvSpPr>
            <p:cNvPr id="1331" name="Google Shape;1331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3" name="Google Shape;1333;p37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34" name="Google Shape;1334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6" name="Google Shape;1336;p37"/>
          <p:cNvGrpSpPr/>
          <p:nvPr/>
        </p:nvGrpSpPr>
        <p:grpSpPr>
          <a:xfrm>
            <a:off x="5376475" y="3066125"/>
            <a:ext cx="76825" cy="76800"/>
            <a:chOff x="3104875" y="1099400"/>
            <a:chExt cx="76825" cy="76800"/>
          </a:xfrm>
        </p:grpSpPr>
        <p:sp>
          <p:nvSpPr>
            <p:cNvPr id="1337" name="Google Shape;1337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7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9" name="Google Shape;1339;p37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6219637" y="2590174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0" name="Google Shape;1340;p37"/>
          <p:cNvPicPr preferRelativeResize="0"/>
          <p:nvPr/>
        </p:nvPicPr>
        <p:blipFill rotWithShape="1">
          <a:blip r:embed="rId4">
            <a:alphaModFix/>
          </a:blip>
          <a:srcRect b="5838" l="25537" r="23467" t="7152"/>
          <a:stretch/>
        </p:blipFill>
        <p:spPr>
          <a:xfrm>
            <a:off x="6634726" y="778425"/>
            <a:ext cx="1671077" cy="1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38"/>
          <p:cNvSpPr txBox="1"/>
          <p:nvPr>
            <p:ph type="title"/>
          </p:nvPr>
        </p:nvSpPr>
        <p:spPr>
          <a:xfrm>
            <a:off x="716550" y="3184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1346" name="Google Shape;1346;p38"/>
          <p:cNvSpPr txBox="1"/>
          <p:nvPr>
            <p:ph idx="1" type="subTitle"/>
          </p:nvPr>
        </p:nvSpPr>
        <p:spPr>
          <a:xfrm>
            <a:off x="919975" y="961225"/>
            <a:ext cx="58404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parâmetros (variáveis) selecionadas como propostas para o estudo são: </a:t>
            </a:r>
            <a:endParaRPr/>
          </a:p>
        </p:txBody>
      </p:sp>
      <p:grpSp>
        <p:nvGrpSpPr>
          <p:cNvPr id="1347" name="Google Shape;1347;p38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48" name="Google Shape;1348;p38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8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50" name="Google Shape;1350;p38"/>
          <p:cNvGraphicFramePr/>
          <p:nvPr/>
        </p:nvGraphicFramePr>
        <p:xfrm>
          <a:off x="952500" y="161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3619500"/>
                <a:gridCol w="3619500"/>
              </a:tblGrid>
              <a:tr h="35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Feature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dado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27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Traçado da via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Qualitativo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6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Período do dia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Qualitativo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veículo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Qualitativo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6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Condições meteorológicas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Qualitativo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6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Severidade do sinistro de trânsito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Qualitativo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6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Idade do condutor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Quantitativo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8600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(Km) em que ocorreu o acidente.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000"/>
                        <a:buFont typeface="Anaheim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Quantitativo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39"/>
          <p:cNvSpPr txBox="1"/>
          <p:nvPr>
            <p:ph type="title"/>
          </p:nvPr>
        </p:nvSpPr>
        <p:spPr>
          <a:xfrm>
            <a:off x="635475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Normalização</a:t>
            </a:r>
            <a:endParaRPr/>
          </a:p>
        </p:txBody>
      </p:sp>
      <p:sp>
        <p:nvSpPr>
          <p:cNvPr id="1356" name="Google Shape;1356;p39"/>
          <p:cNvSpPr txBox="1"/>
          <p:nvPr>
            <p:ph idx="1" type="subTitle"/>
          </p:nvPr>
        </p:nvSpPr>
        <p:spPr>
          <a:xfrm>
            <a:off x="720000" y="1448250"/>
            <a:ext cx="5554200" cy="27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os parâmetros qualitativas foram atribuídos pesos que variam num intervalo numérico de 0 até 1, respeitando os limites da função de ativação sigmóide, onde, esse peso varia conforme a menor ou maior influência na ocorrência de sinistros de trânsito. </a:t>
            </a:r>
            <a:r>
              <a:rPr lang="en"/>
              <a:t>Todos os valores dos pesos atribuídos foram justificados conforme dados do IPEA, PRF e DNIT, baseado nas características que essas variáveis possuem ou promovem na acidentalidade viária federal de acordo com os registros ao longo dos anos, buscando uma associação entre estas características e os sinistros de trânsito.</a:t>
            </a:r>
            <a:endParaRPr/>
          </a:p>
        </p:txBody>
      </p:sp>
      <p:grpSp>
        <p:nvGrpSpPr>
          <p:cNvPr id="1357" name="Google Shape;1357;p39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58" name="Google Shape;1358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9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0" name="Google Shape;1360;p39"/>
          <p:cNvPicPr preferRelativeResize="0"/>
          <p:nvPr/>
        </p:nvPicPr>
        <p:blipFill rotWithShape="1">
          <a:blip r:embed="rId3">
            <a:alphaModFix/>
          </a:blip>
          <a:srcRect b="4591" l="24331" r="23342" t="5721"/>
          <a:stretch/>
        </p:blipFill>
        <p:spPr>
          <a:xfrm rot="2268302">
            <a:off x="6219637" y="2590174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39"/>
          <p:cNvPicPr preferRelativeResize="0"/>
          <p:nvPr/>
        </p:nvPicPr>
        <p:blipFill rotWithShape="1">
          <a:blip r:embed="rId4">
            <a:alphaModFix/>
          </a:blip>
          <a:srcRect b="5838" l="25537" r="23467" t="7152"/>
          <a:stretch/>
        </p:blipFill>
        <p:spPr>
          <a:xfrm>
            <a:off x="6634726" y="778425"/>
            <a:ext cx="1671077" cy="160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40"/>
          <p:cNvSpPr txBox="1"/>
          <p:nvPr>
            <p:ph type="title"/>
          </p:nvPr>
        </p:nvSpPr>
        <p:spPr>
          <a:xfrm>
            <a:off x="594900" y="140700"/>
            <a:ext cx="7710900" cy="5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Traçado da via</a:t>
            </a:r>
            <a:endParaRPr sz="2800"/>
          </a:p>
        </p:txBody>
      </p:sp>
      <p:grpSp>
        <p:nvGrpSpPr>
          <p:cNvPr id="1367" name="Google Shape;1367;p40"/>
          <p:cNvGrpSpPr/>
          <p:nvPr/>
        </p:nvGrpSpPr>
        <p:grpSpPr>
          <a:xfrm>
            <a:off x="1714950" y="845800"/>
            <a:ext cx="76825" cy="76800"/>
            <a:chOff x="3104875" y="1099400"/>
            <a:chExt cx="76825" cy="76800"/>
          </a:xfrm>
        </p:grpSpPr>
        <p:sp>
          <p:nvSpPr>
            <p:cNvPr id="1368" name="Google Shape;1368;p4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0"/>
            <p:cNvSpPr/>
            <p:nvPr/>
          </p:nvSpPr>
          <p:spPr>
            <a:xfrm>
              <a:off x="3104875" y="1099400"/>
              <a:ext cx="76825" cy="76800"/>
            </a:xfrm>
            <a:custGeom>
              <a:rect b="b" l="l" r="r" t="t"/>
              <a:pathLst>
                <a:path extrusionOk="0" fill="none" h="3072" w="3073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cap="flat" cmpd="sng" w="23350">
              <a:solidFill>
                <a:schemeClr val="dk1"/>
              </a:solidFill>
              <a:prstDash val="solid"/>
              <a:miter lim="1027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370" name="Google Shape;1370;p40"/>
          <p:cNvGraphicFramePr/>
          <p:nvPr/>
        </p:nvGraphicFramePr>
        <p:xfrm>
          <a:off x="1176825" y="845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{C4703B68-9D5F-4D0C-8A3A-F1E3D41F3A12}</a:tableStyleId>
              </a:tblPr>
              <a:tblGrid>
                <a:gridCol w="2263450"/>
                <a:gridCol w="2263450"/>
                <a:gridCol w="2263450"/>
              </a:tblGrid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Parâmetro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Peso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Justificativa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Túnel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Menor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Viaduto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Pouca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Ponte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Pouca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Retorno Regulamentado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Pouca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Rotatória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Exige mais atenção do que em túneis, retornos, viadutos e pontes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Desvio temporário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Desvios não previstos pelo condutor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Interseção de vias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0.7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Cruzamentos tendem a ser mais perigosos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Reta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Maior incidência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2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Curva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Comprometimento da visibilidade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(AI) Technology Consulting by Slidesgo">
  <a:themeElements>
    <a:clrScheme name="Simple Light">
      <a:dk1>
        <a:srgbClr val="FFFFFF"/>
      </a:dk1>
      <a:lt1>
        <a:srgbClr val="40101C"/>
      </a:lt1>
      <a:dk2>
        <a:srgbClr val="F07887"/>
      </a:dk2>
      <a:lt2>
        <a:srgbClr val="9E0B1C"/>
      </a:lt2>
      <a:accent1>
        <a:srgbClr val="B077FF"/>
      </a:accent1>
      <a:accent2>
        <a:srgbClr val="D073C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