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7" r:id="rId15"/>
    <p:sldId id="258" r:id="rId16"/>
    <p:sldId id="259" r:id="rId17"/>
    <p:sldId id="260" r:id="rId18"/>
    <p:sldId id="275" r:id="rId19"/>
    <p:sldId id="276" r:id="rId20"/>
    <p:sldId id="277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2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0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6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5300" y="20445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	skewed/non-normal 	data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50031" y="4464073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three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census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hs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graduate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of naturalized citizens with health insurance)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 smtClean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FFFF66"/>
              </a:buClr>
              <a:buSzPct val="100000"/>
            </a:pP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one is best?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3929" y="1135796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  <p:pic>
        <p:nvPicPr>
          <p:cNvPr id="4" name="Picture 2" descr="Image result for pirat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26" y="2953709"/>
            <a:ext cx="4983563" cy="37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990600" y="152400"/>
            <a:ext cx="740664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8372700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our survey data from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ELC. 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Develop a classification scheme for ice cream preferences, between 3 and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categories. 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Count the responses for each category.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data distribution results from those classifications?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11" y="1025842"/>
            <a:ext cx="5578767" cy="56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96" y="935389"/>
            <a:ext cx="5942986" cy="57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3053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92" y="1126901"/>
            <a:ext cx="5644282" cy="56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b="1" i="1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b="1" i="1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79216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253425"/>
            <a:ext cx="707520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Some notes on notation</a:t>
            </a:r>
          </a:p>
        </p:txBody>
      </p:sp>
      <p:pic>
        <p:nvPicPr>
          <p:cNvPr id="141" name="Shape 141" descr="http://upload.wikimedia.org/wikipedia/en/0/03/CMN_ex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736288"/>
            <a:ext cx="6076948" cy="49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9"/>
          <a:stretch/>
        </p:blipFill>
        <p:spPr bwMode="auto">
          <a:xfrm>
            <a:off x="5427725" y="805245"/>
            <a:ext cx="3458703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2"/>
          <a:stretch/>
        </p:blipFill>
        <p:spPr bwMode="auto">
          <a:xfrm>
            <a:off x="5409372" y="2725917"/>
            <a:ext cx="3495408" cy="20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5"/>
          <a:stretch/>
        </p:blipFill>
        <p:spPr bwMode="auto">
          <a:xfrm>
            <a:off x="5427725" y="4711186"/>
            <a:ext cx="3611552" cy="2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283706" y="1019263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  <p:sp>
        <p:nvSpPr>
          <p:cNvPr id="5" name="Shape 120"/>
          <p:cNvSpPr txBox="1"/>
          <p:nvPr/>
        </p:nvSpPr>
        <p:spPr>
          <a:xfrm>
            <a:off x="283706" y="3928689"/>
            <a:ext cx="474358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Choose based on your data and the analysis you’re doing</a:t>
            </a:r>
            <a:endParaRPr lang="en-US" sz="4000" b="1" i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38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457200" y="253425"/>
            <a:ext cx="243348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2000" y="847492"/>
            <a:ext cx="7010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set of observations (1, 2, 3, 4) are notated in the following way: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,… and so on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the set of all values for a given variable: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,…)</a:t>
            </a:r>
          </a:p>
        </p:txBody>
      </p:sp>
      <p:pic>
        <p:nvPicPr>
          <p:cNvPr id="149" name="Shape 149" descr="http://www.gribblenation.com/gapics/gallery/athensexit10ab-willia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3709033"/>
            <a:ext cx="4343400" cy="266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429000" y="2785703"/>
            <a:ext cx="551898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 flipH="1">
            <a:off x="2534050" y="3886199"/>
            <a:ext cx="894949" cy="45720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1190059" y="4378712"/>
            <a:ext cx="26879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=5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303548" y="4710055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3215325" y="3363878"/>
            <a:ext cx="551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#</a:t>
            </a:r>
            <a:r>
              <a:rPr lang="en-US" sz="1800" dirty="0" err="1">
                <a:solidFill>
                  <a:srgbClr val="FFFF66"/>
                </a:solidFill>
              </a:rPr>
              <a:t>veh</a:t>
            </a:r>
            <a:r>
              <a:rPr lang="en-US" sz="1800" dirty="0">
                <a:solidFill>
                  <a:srgbClr val="FFFF66"/>
                </a:solidFill>
              </a:rPr>
              <a:t>	25	 51	 29	 14   </a:t>
            </a:r>
            <a:r>
              <a:rPr lang="en-US" sz="1800" dirty="0" smtClean="0">
                <a:solidFill>
                  <a:srgbClr val="FFFF66"/>
                </a:solidFill>
              </a:rPr>
              <a:t>        13</a:t>
            </a:r>
            <a:endParaRPr lang="en-US" sz="18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28600"/>
            <a:ext cx="26214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Notation: sum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28600" y="1447800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[</a:t>
            </a:r>
            <a:r>
              <a:rPr lang="en-US" sz="32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sum of data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and [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…x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can be rewritten: 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978400" y="2522538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83200" y="25146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66"/>
                </a:solidFill>
              </a:rPr>
              <a:t>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978400" y="3733800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892800" y="302418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419600" y="4267200"/>
            <a:ext cx="4190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it’s read as “the sum of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goes from 1 to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752808" y="2178050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62989" y="274515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1295400" y="3383267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2820988" y="3505200"/>
            <a:ext cx="1066799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049588" y="22098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2514600" y="4038600"/>
            <a:ext cx="18288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2988046" y="4038600"/>
            <a:ext cx="481222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142459" y="3135867"/>
            <a:ext cx="1354857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 =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positional value in the data set: the </a:t>
            </a:r>
            <a:r>
              <a:rPr lang="en-US" sz="2400" b="1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a.k.a. the 50</a:t>
            </a:r>
            <a:r>
              <a:rPr lang="en-US" sz="2400" baseline="300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7903" y="16764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   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25      	51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29	14     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13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107905" y="34290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	5	 4	 1	 3	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 14	 25	 29  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51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919453" y="4037653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White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985888" y="3959482"/>
            <a:ext cx="69647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686</Words>
  <Application>Microsoft Office PowerPoint</Application>
  <PresentationFormat>On-screen Show (4:3)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Jerry Shannon</cp:lastModifiedBy>
  <cp:revision>8</cp:revision>
  <dcterms:modified xsi:type="dcterms:W3CDTF">2018-08-23T20:41:10Z</dcterms:modified>
</cp:coreProperties>
</file>