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32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data geographic?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variety of data sources and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and vector based data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a place in some form—often now through GIS based techniques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data is comprised of discrete units in either point, line, or area form.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vector maps? disease cases, animal sightings, migration pathways, demographic data, roadways/urban planning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necessarily continuous coverage.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area data, all space within an area shares the same value.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with vector data: How do certain traits of the population (e.g. ethnicity) vary in regards to other traits (income, transportation options, etc.)? Where are cases of a certain disease clustered with respect to other geographic features?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commonly used with human geography: demographics, population, planning…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the 1950s, geography was largely a descriptive science: cataloguing the attributes of particular places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revolution started in response to widespread criticism of the discipline, closing of the Harvard Dept. in 1948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find regular laws that governed spatial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PLACE THEORY is one example or Thunen rings modeling land 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Seeking predictable patterns for how places develop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recently, new generation of work on quantitative geography drawing on increased computing power, GIS software, and increasing availability of “big data”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managing and analyzing datasets of multiple terabytes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http://geospatialrevolution.psu.edu/episode4/complete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allows us to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experiments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different times or different places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discover patterns, regularities, trends…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 to compare across places and times.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systematic ways to deal with outliers and see larger tendencies within the data.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Ex.—in the mid-80s, the average salary of a geography grad from UNC was something like $250,000. Why?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F7z9LLYxf8" TargetMode="External"/><Relationship Id="rId5" Type="http://schemas.openxmlformats.org/officeDocument/2006/relationships/image" Target="../media/image25.jpeg"/><Relationship Id="rId4" Type="http://schemas.openxmlformats.org/officeDocument/2006/relationships/hyperlink" Target="http://geospatialrevolution.psu.edu/episode4/complet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89025" y="5791212"/>
            <a:ext cx="8646000" cy="7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Numbers: What are they good for?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32742" y="5791201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  <p:pic>
        <p:nvPicPr>
          <p:cNvPr id="91" name="Shape 91" descr="http://mugss.weebly.com/uploads/1/1/1/3/11138990/4312792.png?9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5" y="1347250"/>
            <a:ext cx="8846400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5100" y="101600"/>
            <a:ext cx="878205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Stats in Geography: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Often similar to other disciplines</a:t>
            </a:r>
            <a:endParaRPr lang="en-US" sz="4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Image result for 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95330"/>
            <a:ext cx="4810839" cy="28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tterplot trend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3282090"/>
            <a:ext cx="2879725" cy="29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14400" y="2133600"/>
            <a:ext cx="729190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distinctive about statistics in geography?</a:t>
            </a:r>
          </a:p>
        </p:txBody>
      </p:sp>
    </p:spTree>
    <p:extLst>
      <p:ext uri="{BB962C8B-B14F-4D97-AF65-F5344CB8AC3E}">
        <p14:creationId xmlns:p14="http://schemas.microsoft.com/office/powerpoint/2010/main" val="27494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75693" y="76200"/>
            <a:ext cx="26096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1. Methods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526" y="3200400"/>
            <a:ext cx="4916523" cy="326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38200" y="914400"/>
            <a:ext cx="5144165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clustering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lag/influence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Space/time geography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936617" y="6400800"/>
            <a:ext cx="120738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3dgolfcourse.com</a:t>
            </a:r>
          </a:p>
        </p:txBody>
      </p:sp>
      <p:pic>
        <p:nvPicPr>
          <p:cNvPr id="176" name="Shape 176" descr="http://www.3dgolfcourse.com/wp-content/uploads/2010/02/willow_creek_lidar_2_s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3385439"/>
            <a:ext cx="4724400" cy="30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http://www.nass.usda.gov/research/atlas02/Crops/Hay%20and%20Forage%20Crops%20Harvested/Forage%20-%20Land%20Used%20for%20All%20Hay%20and%20All%20Haylage,%20Grass%20Silage,%20and%20Greenchop,%20Harvested%20Acres%202002-choropleth%20ma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130744"/>
            <a:ext cx="4899772" cy="37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28600" y="86379"/>
            <a:ext cx="472347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2. Sources of our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http://webhelp.esri.com/arcgisserver/9.3.1/java/geodatabases/feat_c-116680628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989430"/>
            <a:ext cx="5410200" cy="5437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75693" y="76200"/>
            <a:ext cx="264912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Vector data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400800" y="6400800"/>
            <a:ext cx="4299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75693" y="76200"/>
            <a:ext cx="26463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</p:txBody>
      </p:sp>
      <p:pic>
        <p:nvPicPr>
          <p:cNvPr id="193" name="Shape 193" descr="http://webhelp.esri.com/arcgisserver/9.3.1/java/geodatabases/raster_storag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66800"/>
            <a:ext cx="7426279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391400" y="5715000"/>
            <a:ext cx="4299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heathermccaw.files.wordpress.com/2013/09/geographer-verme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769441"/>
            <a:ext cx="4375150" cy="48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Calibri"/>
                <a:ea typeface="Calibri"/>
                <a:cs typeface="Calibri"/>
                <a:sym typeface="Calibri"/>
              </a:rPr>
              <a:t>3. Unique disciplinary history</a:t>
            </a:r>
          </a:p>
        </p:txBody>
      </p:sp>
      <p:pic>
        <p:nvPicPr>
          <p:cNvPr id="1026" name="Picture 2" descr="Image result for sex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745607"/>
            <a:ext cx="5153024" cy="28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http://geocurrents.info/wp-content/uploads/2012/09/Central-Place-Theory-Mod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994729"/>
            <a:ext cx="5657849" cy="559651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04800" y="152400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quantitative revolution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25275" y="6591249"/>
            <a:ext cx="115448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Geocurrents.info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 descr="http://uscaau.files.wordpress.com/2010/09/img_4964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981200"/>
            <a:ext cx="6788944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http://cdn.theguardian.tv/brightcove/poster/2012/5/25/120525davidharvey_622406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71" y="83010"/>
            <a:ext cx="4054918" cy="304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85070" y="3155592"/>
            <a:ext cx="95731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Guardian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77000" y="1700981"/>
            <a:ext cx="215315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http://uscaau.files.wordpress.com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Tensions with critical human geography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1970s and 1980s: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“Space cadets”</a:t>
            </a:r>
          </a:p>
        </p:txBody>
      </p:sp>
      <p:pic>
        <p:nvPicPr>
          <p:cNvPr id="226" name="Shape 226" descr="http://3.bp.blogspot.com/_G9MZYz8fxBA/S_YqiJMScpI/AAAAAAAAAMk/Odt310QjJzQ/s1600/TomCorbettSpaceCad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1000"/>
            <a:ext cx="3543300" cy="50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http://proceedings.esri.com/library/userconf/proc95/to050/p02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2534877"/>
            <a:ext cx="5459361" cy="409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Reminder: Complete the introductory survey!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http://prabasiva.files.wordpress.com/2012/04/big-data-iceberg1.jpg"/>
          <p:cNvPicPr preferRelativeResize="0"/>
          <p:nvPr/>
        </p:nvPicPr>
        <p:blipFill rotWithShape="1">
          <a:blip r:embed="rId3">
            <a:alphaModFix/>
          </a:blip>
          <a:srcRect r="13310"/>
          <a:stretch/>
        </p:blipFill>
        <p:spPr>
          <a:xfrm>
            <a:off x="0" y="0"/>
            <a:ext cx="4190999" cy="41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http://qualityandinnovation.files.wordpress.com/2012/09/top-20-data-v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4883" y="2667000"/>
            <a:ext cx="6783411" cy="37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175693" y="76200"/>
            <a:ext cx="873335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40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 data science </a:t>
            </a: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save us?</a:t>
            </a:r>
          </a:p>
        </p:txBody>
      </p:sp>
      <p:sp>
        <p:nvSpPr>
          <p:cNvPr id="241" name="Shape 241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581400" y="6319373"/>
            <a:ext cx="545097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http://geospatialrevolution.psu.edu/episode4/complete</a:t>
            </a:r>
          </a:p>
        </p:txBody>
      </p:sp>
      <p:pic>
        <p:nvPicPr>
          <p:cNvPr id="3" name="9F7z9LLYxf8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5150" y="1152525"/>
            <a:ext cx="8099777" cy="455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Next time</a:t>
            </a:r>
            <a:r>
              <a:rPr lang="en-US" sz="40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Getting started with R and the “</a:t>
            </a:r>
            <a:r>
              <a:rPr lang="en-US" sz="36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tidyve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8521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dy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4751386"/>
            <a:ext cx="49244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i1.wp.com/singmann.org/wp-content/uploads/2015/10/Rlogo-simple.svg_.png?fit=640%2C461&amp;w=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764836"/>
            <a:ext cx="3287448" cy="23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What are the main </a:t>
            </a:r>
            <a:r>
              <a:rPr lang="en-US" sz="3959" b="1" i="1">
                <a:solidFill>
                  <a:srgbClr val="FFFF66"/>
                </a:solidFill>
              </a:rPr>
              <a:t>strengths</a:t>
            </a:r>
            <a:r>
              <a:rPr lang="en-US" sz="3959">
                <a:solidFill>
                  <a:srgbClr val="FFFF66"/>
                </a:solidFill>
              </a:rPr>
              <a:t> of quantitative research/statistics?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objectiv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73" y="2209801"/>
            <a:ext cx="3600450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600200" y="963379"/>
            <a:ext cx="225414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600200" y="963379"/>
            <a:ext cx="232717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  <p:pic>
        <p:nvPicPr>
          <p:cNvPr id="121" name="Shape 121" descr="repl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1447800"/>
            <a:ext cx="30432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600200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</p:txBody>
      </p:sp>
      <p:pic>
        <p:nvPicPr>
          <p:cNvPr id="129" name="Shape 129" descr="bench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551" y="1399337"/>
            <a:ext cx="3384947" cy="508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274770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600200" y="963378"/>
            <a:ext cx="258916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pic>
        <p:nvPicPr>
          <p:cNvPr id="137" name="Shape 137" descr="http://www.medicine.mcgill.ca/epidemiology/hanley/tmp/DescriptiveStatistics/median_or_mean_heigh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048" y="1295400"/>
            <a:ext cx="2575385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274770" y="76200"/>
            <a:ext cx="39102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</a:p>
        </p:txBody>
      </p:sp>
      <p:sp>
        <p:nvSpPr>
          <p:cNvPr id="144" name="Shape 144"/>
          <p:cNvSpPr/>
          <p:nvPr/>
        </p:nvSpPr>
        <p:spPr>
          <a:xfrm>
            <a:off x="1371600" y="1143001"/>
            <a:ext cx="72607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describes a data set.</a:t>
            </a:r>
          </a:p>
        </p:txBody>
      </p:sp>
      <p:sp>
        <p:nvSpPr>
          <p:cNvPr id="145" name="Shape 145"/>
          <p:cNvSpPr/>
          <p:nvPr/>
        </p:nvSpPr>
        <p:spPr>
          <a:xfrm>
            <a:off x="2228850" y="5780782"/>
            <a:ext cx="577214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makes generalizations from a sample group</a:t>
            </a:r>
          </a:p>
        </p:txBody>
      </p:sp>
      <p:pic>
        <p:nvPicPr>
          <p:cNvPr id="146" name="Shape 146" descr="http://mwcz.org/img/019/mean_median_mo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1676400"/>
            <a:ext cx="268604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http://www.ats.ucla.edu/stat/mult_pkg/faq/general/noconst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8410" y="3124201"/>
            <a:ext cx="3088291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descr="http://www.forwardmapworks.com/wordpress/wp-content/uploads/2012/03/Census_Bureau_Geographers_Cartogra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85"/>
            <a:ext cx="9144000" cy="608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219200" y="6097712"/>
            <a:ext cx="6934199" cy="760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Statistics in Geography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-13677" y="5791200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907</Words>
  <Application>Microsoft Office PowerPoint</Application>
  <PresentationFormat>On-screen Show (4:3)</PresentationFormat>
  <Paragraphs>154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Numbers: What are they good for?</vt:lpstr>
      <vt:lpstr>Reminder: Complete the introductory survey!</vt:lpstr>
      <vt:lpstr>What are the main strengths of quantitative research/statistics?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in 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Numbers: What are they good for?</dc:title>
  <dc:creator>Gerald Shannon</dc:creator>
  <cp:lastModifiedBy>Jerry Shannon</cp:lastModifiedBy>
  <cp:revision>3</cp:revision>
  <dcterms:modified xsi:type="dcterms:W3CDTF">2017-08-09T17:39:39Z</dcterms:modified>
</cp:coreProperties>
</file>