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5C13-6131-4821-B621-4B042AA02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C08A7-3B62-41A8-A975-C62330B0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7A24-F94A-4DF5-89E7-D27CF696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F9E3-581C-4FCC-8B41-49621108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710B-1516-4030-BFA6-07208101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A2DC-E2FB-4FC3-B0DF-9039671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8FD08-7324-4D44-94DE-3723183DF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358B-2377-43E6-B131-1CF54416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592F-D405-43A4-8A67-9C5773BD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BBB9-3E20-4425-AF88-3D211F19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4B16D-A401-410B-9325-7F110074F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A711E-72A9-48A5-8A75-F557AB856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FAE9-9610-4C92-87FC-607641EA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F092-4D18-4A1A-BF80-C7AFAA5D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4D36-9FF4-4C8A-B727-79086B54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AFD0-F97D-4916-B8C7-C0D5B574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46FC-FC4C-4D9E-B47D-8DEE9C49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887D-F9E9-426F-A6D3-75D4008B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7FCD-3EA5-4679-84BA-CBC42442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5091-D8F9-42CE-9737-BA9AB4A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2FB2-9998-47E5-B31E-27D36197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BC5B8-7388-482B-9A35-CC906374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E1EC-AC5F-4FBB-B34A-5301B8E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DB7C-4B73-4861-AD91-B8A2EF4D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ABDE-64FF-4C2F-9E93-92CDB3F6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A01F-A76E-4B07-A4FB-CB478ADD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7985-F0AF-45E3-9448-D98AC20C4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689B9-7DF2-471E-A167-54E9A604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EEF18-113D-4DC2-B3BD-3312B1B0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E07A-1FD2-47C3-8DF7-A4B74CC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3B1B4-57E8-4ECF-AF96-753DCC7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B538-2B90-4A1C-8FE4-32F7F79B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DB832-ED23-4638-B004-E2A0D866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8D082-53A6-4EA7-9727-482AC3FD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CFB0C-8A16-4201-8838-B837F65D0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CBBFA-0428-446C-94EC-062EE6629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A3F4D-75AA-4EC2-B0B4-28CBB429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AA6C6-4C4E-41D5-BB33-FC943C3F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B2360-08A0-4CD6-A7A9-86E55411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806D-EA7A-4B7E-A3F8-BF318844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B4FB2-7E99-404B-AB32-A6B2855F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6A7D0-B15A-44D2-9452-324A1F4D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CB71F-CE1D-4791-B31B-A0CF9730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2AB80-4E3A-4D0A-A919-C0DA7C17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4A401-9851-42E0-ABE1-AB462EFC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29979-5D01-4C71-9164-3728BE14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DD69-45EC-4550-B4BA-486536E8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8248-2DB0-4743-803D-66ED9951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EB28E-1B0B-4DAE-A964-DFAF23D9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44E4D-B870-4B5E-8D7A-DE04FD4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E6BCF-B1A1-4862-93A0-E0A2BE8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78E8-8C2E-4C0C-84AD-61A6EDCD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294A-E8B4-4CB9-9821-8837425B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77FE6-DD44-41E0-8CD5-B0FF38F1C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E659D-ED22-4115-94B3-C93A0B7E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78E1-1751-45B7-B912-270CD13E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B8C52-915E-4BAC-A895-414103E8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24CC7-3131-4023-9552-CCDB701B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D1F10-8FC0-4BE4-9D03-EA72CAC8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A142F-0E36-45EF-8AC8-CFA9041F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A306-0D38-4585-A669-7B4EA422C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8BA1-0667-4214-9377-7A7CF29412F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FEB-9B6F-45BF-A93B-EB5889C9A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1172-3DFD-4942-8026-B5404017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4C62-610A-4B5D-87D1-257AAB9D9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05DF4-DB58-48F7-B129-5F6CA9F4D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mhansford123/master/Lab3_Descriptive-stats_files/figure-gfm/unnamed-chunk-7-1.png?token=ADJVRGELZVAIT27K5O5F7H25SJTRA">
            <a:extLst>
              <a:ext uri="{FF2B5EF4-FFF2-40B4-BE49-F238E27FC236}">
                <a16:creationId xmlns:a16="http://schemas.microsoft.com/office/drawing/2014/main" id="{E35A398F-65C6-4B75-AC85-466E0DCD6D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83" y="611415"/>
            <a:ext cx="7429831" cy="5289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2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4C62-610A-4B5D-87D1-257AAB9D9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05DF4-DB58-48F7-B129-5F6CA9F4D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ttps://raw.githubusercontent.com/cml-classroom/geog4-6300-lab-3-jvcarolin/master/Lab3_Descriptive-stats_files/figure-markdown_github/unnamed-chunk-6-1.png?token=ADJVRGELQ6KLXAVAHQRTG325SJRW6">
            <a:extLst>
              <a:ext uri="{FF2B5EF4-FFF2-40B4-BE49-F238E27FC236}">
                <a16:creationId xmlns:a16="http://schemas.microsoft.com/office/drawing/2014/main" id="{CF701910-9B0E-401C-9CE6-1BE4FA1E4D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05" y="925588"/>
            <a:ext cx="7610061" cy="500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35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848C-94FB-442D-83A6-63E767B0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EE3A-96B8-4554-B690-76E2B6B4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tcl0006/master/Lab3_Descriptive-stats_files/figure-gfm/unnamed-chunk-5-1.png?token=ADJVRGAPELTMCGK3IBPM5UC5SJUBO">
            <a:extLst>
              <a:ext uri="{FF2B5EF4-FFF2-40B4-BE49-F238E27FC236}">
                <a16:creationId xmlns:a16="http://schemas.microsoft.com/office/drawing/2014/main" id="{CEA87D49-F1AF-4AA1-9AEA-E8D1DD5D23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97" y="437322"/>
            <a:ext cx="8992926" cy="5955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4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C762-A3B4-4EC0-87B9-7DA7D8BB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404A-9317-4E33-9ACD-593AE539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jsm73205/master/Lab3_Descriptive-stats_files/figure-gfm/unnamed-chunk-5-1.png?token=ADJVRGBDOBI7SWGETSSBFLC5SJRFM">
            <a:extLst>
              <a:ext uri="{FF2B5EF4-FFF2-40B4-BE49-F238E27FC236}">
                <a16:creationId xmlns:a16="http://schemas.microsoft.com/office/drawing/2014/main" id="{9E29051D-7228-4000-98AB-1EF772EE66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36" y="233086"/>
            <a:ext cx="8993587" cy="6259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32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E476-4DA5-4ABF-A0ED-B94128F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AFC2-C560-4F6A-999F-FE6C0A2A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aansley/master/Lab3_Descriptive-stats_AdamAnsley_2_files/figure-gfm/unnamed-chunk-5-1.png?token=ADJVRGE2MR73RDQDRRL7JX25SJHPU">
            <a:extLst>
              <a:ext uri="{FF2B5EF4-FFF2-40B4-BE49-F238E27FC236}">
                <a16:creationId xmlns:a16="http://schemas.microsoft.com/office/drawing/2014/main" id="{DE637784-6DE9-4C0D-975F-B83FC93020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37" y="304648"/>
            <a:ext cx="8063285" cy="592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3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FC98-B64D-4918-8D68-68403961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DD71-B0EB-450C-9BB2-126D0BEE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aminoanic/master/Lab3_Descriptive-stats_files/figure-gfm/unnamed-chunk-5-1.png?token=ADJVRGEW7DA5HCFICV4YUAC5SJHNO">
            <a:extLst>
              <a:ext uri="{FF2B5EF4-FFF2-40B4-BE49-F238E27FC236}">
                <a16:creationId xmlns:a16="http://schemas.microsoft.com/office/drawing/2014/main" id="{BA50E2E3-C16A-4598-BF59-77F7122D06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21" y="532103"/>
            <a:ext cx="6592294" cy="518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46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FC98-B64D-4918-8D68-68403961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DD71-B0EB-450C-9BB2-126D0BEE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ttps://raw.githubusercontent.com/cml-classroom/geog4-6300-lab-2-mhansford123/master/geog4300_lab2_template_files/figure-gfm/unnamed-chunk-8-1.png?token=ADJVRGBBCXD4LPXSBMIUCPS5SJV6U">
            <a:extLst>
              <a:ext uri="{FF2B5EF4-FFF2-40B4-BE49-F238E27FC236}">
                <a16:creationId xmlns:a16="http://schemas.microsoft.com/office/drawing/2014/main" id="{55388A6B-D9C2-4F0D-A4BE-93FF4AE15A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27" y="747423"/>
            <a:ext cx="6944802" cy="5026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23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Shannon</dc:creator>
  <cp:lastModifiedBy>Gerald Shannon</cp:lastModifiedBy>
  <cp:revision>1</cp:revision>
  <dcterms:created xsi:type="dcterms:W3CDTF">2019-09-23T20:59:37Z</dcterms:created>
  <dcterms:modified xsi:type="dcterms:W3CDTF">2019-09-23T20:59:44Z</dcterms:modified>
</cp:coreProperties>
</file>