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76" r:id="rId4"/>
    <p:sldId id="277" r:id="rId5"/>
    <p:sldId id="278" r:id="rId6"/>
    <p:sldId id="283" r:id="rId7"/>
    <p:sldId id="280" r:id="rId8"/>
    <p:sldId id="281" r:id="rId9"/>
    <p:sldId id="282" r:id="rId10"/>
    <p:sldId id="284" r:id="rId11"/>
  </p:sldIdLst>
  <p:sldSz cx="9144000" cy="5143500" type="screen16x9"/>
  <p:notesSz cx="6858000" cy="9144000"/>
  <p:embeddedFontLst>
    <p:embeddedFont>
      <p:font typeface="Syncopate" panose="020B0604020202020204" charset="0"/>
      <p:regular r:id="rId13"/>
      <p:bold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9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4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5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1098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6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7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8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9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2573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426875" y="2025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Tidy data &amp; gerrymandering</a:t>
            </a:r>
            <a:endParaRPr lang="en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6" name="Picture 2" descr="Image result for efficiency g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31" y="877229"/>
            <a:ext cx="5144971" cy="35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36517" y="4603501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1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Geog4/6300-Shannon</a:t>
            </a:r>
            <a:endParaRPr lang="en" sz="1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Transforming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13" y="989271"/>
            <a:ext cx="5224130" cy="3918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Transforming data--Why</a:t>
            </a: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Clr>
                <a:srgbClr val="FFFF66"/>
              </a:buClr>
              <a:buSzPct val="100000"/>
            </a:pPr>
            <a:endParaRPr lang="en" sz="1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Clr>
                <a:srgbClr val="FFFF66"/>
              </a:buClr>
              <a:buSzPct val="100000"/>
            </a:pPr>
            <a:r>
              <a:rPr lang="en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“Tidy” the data</a:t>
            </a:r>
          </a:p>
          <a:p>
            <a:pPr marR="0" lvl="0" algn="l" rtl="0">
              <a:spcBef>
                <a:spcPts val="0"/>
              </a:spcBef>
              <a:buClr>
                <a:srgbClr val="FFFF66"/>
              </a:buClr>
              <a:buSzPct val="100000"/>
            </a:pPr>
            <a:r>
              <a:rPr lang="en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Useful for data analysis/visualization</a:t>
            </a:r>
          </a:p>
          <a:p>
            <a:pPr marR="0" lvl="0" algn="l" rtl="0">
              <a:spcBef>
                <a:spcPts val="0"/>
              </a:spcBef>
              <a:buClr>
                <a:srgbClr val="FFFF66"/>
              </a:buClr>
              <a:buSzPct val="100000"/>
            </a:pPr>
            <a:r>
              <a:rPr lang="en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Apply a function across multiple 		variables</a:t>
            </a:r>
            <a:endParaRPr lang="en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475" y="2959185"/>
            <a:ext cx="4340875" cy="182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Wide and long format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74" y="962125"/>
            <a:ext cx="4806874" cy="243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75" y="212512"/>
            <a:ext cx="2766275" cy="47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the tidyverse: tidyr</a:t>
            </a:r>
            <a:endParaRPr lang="en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tidyr st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33" y="1049550"/>
            <a:ext cx="17621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243" y="893134"/>
            <a:ext cx="5406689" cy="39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“Gather” </a:t>
            </a:r>
            <a:r>
              <a:rPr lang="en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239675" y="497075"/>
            <a:ext cx="3432900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4220595" y="3262225"/>
            <a:ext cx="2556599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WIDE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8139875" y="2028125"/>
            <a:ext cx="801000" cy="303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G</a:t>
            </a:r>
          </a:p>
        </p:txBody>
      </p:sp>
      <p:cxnSp>
        <p:nvCxnSpPr>
          <p:cNvPr id="347" name="Shape 347"/>
          <p:cNvCxnSpPr>
            <a:stCxn id="345" idx="3"/>
          </p:cNvCxnSpPr>
          <p:nvPr/>
        </p:nvCxnSpPr>
        <p:spPr>
          <a:xfrm>
            <a:off x="6777195" y="3758425"/>
            <a:ext cx="1150500" cy="9600"/>
          </a:xfrm>
          <a:prstGeom prst="straightConnector1">
            <a:avLst/>
          </a:prstGeom>
          <a:noFill/>
          <a:ln w="38100" cap="flat" cmpd="sng">
            <a:solidFill>
              <a:srgbClr val="FFFF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8" name="Shape 348"/>
          <p:cNvSpPr txBox="1"/>
          <p:nvPr/>
        </p:nvSpPr>
        <p:spPr>
          <a:xfrm>
            <a:off x="327800" y="884475"/>
            <a:ext cx="3432900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Just ID variables are retained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Data variables listed in a single column</a:t>
            </a:r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42" y="163489"/>
            <a:ext cx="4653120" cy="17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“Spread” </a:t>
            </a:r>
            <a:r>
              <a:rPr lang="en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484670" y="3078825"/>
            <a:ext cx="2556599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WIDE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259175" y="2057925"/>
            <a:ext cx="801000" cy="303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G</a:t>
            </a:r>
          </a:p>
        </p:txBody>
      </p:sp>
      <p:cxnSp>
        <p:nvCxnSpPr>
          <p:cNvPr id="357" name="Shape 357"/>
          <p:cNvCxnSpPr/>
          <p:nvPr/>
        </p:nvCxnSpPr>
        <p:spPr>
          <a:xfrm>
            <a:off x="5292445" y="3508125"/>
            <a:ext cx="1150500" cy="9600"/>
          </a:xfrm>
          <a:prstGeom prst="straightConnector1">
            <a:avLst/>
          </a:prstGeom>
          <a:noFill/>
          <a:ln w="38100" cap="flat" cmpd="sng">
            <a:solidFill>
              <a:srgbClr val="FFFF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9" name="Shape 359"/>
          <p:cNvSpPr txBox="1"/>
          <p:nvPr/>
        </p:nvSpPr>
        <p:spPr>
          <a:xfrm>
            <a:off x="327799" y="884475"/>
            <a:ext cx="4199595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Add new variables based on current categorical variable</a:t>
            </a:r>
          </a:p>
        </p:txBody>
      </p:sp>
      <p:pic>
        <p:nvPicPr>
          <p:cNvPr id="3074" name="Picture 2" descr="Image result for mansp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93" y="230961"/>
            <a:ext cx="2095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try it out!</a:t>
            </a:r>
            <a:endParaRPr lang="en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098" name="Picture 2" descr="Image result for data clea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14" y="262269"/>
            <a:ext cx="46291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Gerrymandering</a:t>
            </a: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5" name="Shape 348"/>
          <p:cNvSpPr txBox="1"/>
          <p:nvPr/>
        </p:nvSpPr>
        <p:spPr>
          <a:xfrm>
            <a:off x="327799" y="884475"/>
            <a:ext cx="5289553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What stood out to you from these pieces?</a:t>
            </a: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What questions did you have?</a:t>
            </a: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Would you be interested in exploring this more as a final project?</a:t>
            </a:r>
            <a:endParaRPr lang="en" sz="24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2" name="Picture 2" descr="Image result for gerrymand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45" y="141939"/>
            <a:ext cx="2412735" cy="25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errymand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07" y="2653991"/>
            <a:ext cx="2775473" cy="222037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883363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974</Words>
  <Application>Microsoft Office PowerPoint</Application>
  <PresentationFormat>On-screen Show (16:9)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Syncopate</vt:lpstr>
      <vt:lpstr>Gill Sans MT</vt:lpstr>
      <vt:lpstr>Arial</vt:lpstr>
      <vt:lpstr>simple-light-2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Jerry Shannon</cp:lastModifiedBy>
  <cp:revision>8</cp:revision>
  <dcterms:modified xsi:type="dcterms:W3CDTF">2017-10-11T16:31:13Z</dcterms:modified>
</cp:coreProperties>
</file>