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0" d="100"/>
          <a:sy n="120" d="100"/>
        </p:scale>
        <p:origin x="15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1BA-8760-4781-A3C9-22C85806C70B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DD5-E6B7-4FC0-8389-D8EF690B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0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1BA-8760-4781-A3C9-22C85806C70B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DD5-E6B7-4FC0-8389-D8EF690B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5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1BA-8760-4781-A3C9-22C85806C70B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DD5-E6B7-4FC0-8389-D8EF690B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5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1BA-8760-4781-A3C9-22C85806C70B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DD5-E6B7-4FC0-8389-D8EF690B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2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1BA-8760-4781-A3C9-22C85806C70B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DD5-E6B7-4FC0-8389-D8EF690B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2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1BA-8760-4781-A3C9-22C85806C70B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DD5-E6B7-4FC0-8389-D8EF690B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0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1BA-8760-4781-A3C9-22C85806C70B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DD5-E6B7-4FC0-8389-D8EF690B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1BA-8760-4781-A3C9-22C85806C70B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DD5-E6B7-4FC0-8389-D8EF690B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2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1BA-8760-4781-A3C9-22C85806C70B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DD5-E6B7-4FC0-8389-D8EF690B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6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1BA-8760-4781-A3C9-22C85806C70B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DD5-E6B7-4FC0-8389-D8EF690B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3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1BA-8760-4781-A3C9-22C85806C70B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DD5-E6B7-4FC0-8389-D8EF690B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9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221BA-8760-4781-A3C9-22C85806C70B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69DD5-E6B7-4FC0-8389-D8EF690B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72D1B-1F30-4B2F-BE9F-5DF98CCF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8717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 R Markdown</a:t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Geog4/6300-Shannon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79EFE-D081-4287-BD2B-FA5006643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540" y="1258878"/>
            <a:ext cx="5114261" cy="3939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6CE411-8C00-4B1C-9D5C-B90C8455A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88" y="1258877"/>
            <a:ext cx="6110230" cy="3939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7744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8968B-8F33-4863-B5A3-2440F961E091}"/>
              </a:ext>
            </a:extLst>
          </p:cNvPr>
          <p:cNvSpPr txBox="1">
            <a:spLocks/>
          </p:cNvSpPr>
          <p:nvPr/>
        </p:nvSpPr>
        <p:spPr>
          <a:xfrm>
            <a:off x="332670" y="2496710"/>
            <a:ext cx="11288312" cy="37871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will be rendered as plain text with formatting.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## =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** = bold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Etc…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227"/>
            <a:ext cx="12179672" cy="142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1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8968B-8F33-4863-B5A3-2440F961E091}"/>
              </a:ext>
            </a:extLst>
          </p:cNvPr>
          <p:cNvSpPr txBox="1">
            <a:spLocks/>
          </p:cNvSpPr>
          <p:nvPr/>
        </p:nvSpPr>
        <p:spPr>
          <a:xfrm>
            <a:off x="332670" y="2687540"/>
            <a:ext cx="11288312" cy="35963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Embedded R code can render data or plots</a:t>
            </a:r>
          </a:p>
          <a:p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 the “Knit” button to render the code.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45" y="237296"/>
            <a:ext cx="4300175" cy="22594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87" y="3311505"/>
            <a:ext cx="5369939" cy="11741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62470" y="3760967"/>
            <a:ext cx="1152939" cy="485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9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8968B-8F33-4863-B5A3-2440F961E091}"/>
              </a:ext>
            </a:extLst>
          </p:cNvPr>
          <p:cNvSpPr txBox="1">
            <a:spLocks/>
          </p:cNvSpPr>
          <p:nvPr/>
        </p:nvSpPr>
        <p:spPr>
          <a:xfrm>
            <a:off x="332670" y="341906"/>
            <a:ext cx="11288312" cy="594193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try it!</a:t>
            </a:r>
          </a:p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Make your own </a:t>
            </a:r>
            <a:r>
              <a:rPr lang="en-US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Rmarkdown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document</a:t>
            </a:r>
          </a:p>
          <a:p>
            <a:endParaRPr lang="en-US" sz="4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Copy code from last week to load the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Daymet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data you downloaded.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Create a histogram of the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tmax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variable (use the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hist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function.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Create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 frame with yearly mean precipitation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 “plot” to plot mean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precip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against year. Look </a:t>
            </a:r>
            <a:r>
              <a:rPr lang="en-US" sz="3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 “?plot”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see how </a:t>
            </a:r>
            <a:r>
              <a:rPr lang="en-US" sz="3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 works.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37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72D1B-1F30-4B2F-BE9F-5DF98CCF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124507" cy="5918717"/>
          </a:xfrm>
        </p:spPr>
        <p:txBody>
          <a:bodyPr anchor="t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Markdown: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code based formatting tool for text documents.</a:t>
            </a:r>
          </a:p>
        </p:txBody>
      </p:sp>
      <p:pic>
        <p:nvPicPr>
          <p:cNvPr id="2050" name="Picture 2" descr="Image result for latex software logo">
            <a:extLst>
              <a:ext uri="{FF2B5EF4-FFF2-40B4-BE49-F238E27FC236}">
                <a16:creationId xmlns:a16="http://schemas.microsoft.com/office/drawing/2014/main" id="{68CF19ED-59ED-4AF6-A083-4B67407B3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85" y="2522162"/>
            <a:ext cx="3041060" cy="249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arkdown github logo">
            <a:extLst>
              <a:ext uri="{FF2B5EF4-FFF2-40B4-BE49-F238E27FC236}">
                <a16:creationId xmlns:a16="http://schemas.microsoft.com/office/drawing/2014/main" id="{F3D6831E-36E4-49E5-9ADC-C033205CC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59" y="4884516"/>
            <a:ext cx="2435746" cy="149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r markdown">
            <a:extLst>
              <a:ext uri="{FF2B5EF4-FFF2-40B4-BE49-F238E27FC236}">
                <a16:creationId xmlns:a16="http://schemas.microsoft.com/office/drawing/2014/main" id="{45A930EE-14AE-47F4-944E-327A3F9D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58" y="2325786"/>
            <a:ext cx="402907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64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75F821-6A00-4D39-9EF3-BA10A135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49" y="0"/>
            <a:ext cx="9811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0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1DE8968B-8F33-4863-B5A3-2440F961E091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782783" cy="591871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are we using </a:t>
            </a:r>
            <a:r>
              <a:rPr lang="en-US" sz="54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Rmarkdown</a:t>
            </a:r>
            <a:r>
              <a:rPr lang="en-US" sz="5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Provides an easy way to share code and your results.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1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Results always match the code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Readable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formatting for code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 cutting and pasting needed</a:t>
            </a:r>
          </a:p>
        </p:txBody>
      </p:sp>
    </p:spTree>
    <p:extLst>
      <p:ext uri="{BB962C8B-B14F-4D97-AF65-F5344CB8AC3E}">
        <p14:creationId xmlns:p14="http://schemas.microsoft.com/office/powerpoint/2010/main" val="421288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22" y="-226"/>
            <a:ext cx="10126893" cy="62542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74002" y="6389168"/>
            <a:ext cx="8664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https://www.rstudio.com/wp-content/uploads/2016/03/rmarkdown-cheatsheet-2.0.pdf</a:t>
            </a:r>
          </a:p>
        </p:txBody>
      </p:sp>
    </p:spTree>
    <p:extLst>
      <p:ext uri="{BB962C8B-B14F-4D97-AF65-F5344CB8AC3E}">
        <p14:creationId xmlns:p14="http://schemas.microsoft.com/office/powerpoint/2010/main" val="73877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7" y="1433512"/>
            <a:ext cx="51149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0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7" y="763326"/>
            <a:ext cx="11991912" cy="457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2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70" y="230588"/>
            <a:ext cx="5556544" cy="200782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DE8968B-8F33-4863-B5A3-2440F961E091}"/>
              </a:ext>
            </a:extLst>
          </p:cNvPr>
          <p:cNvSpPr txBox="1">
            <a:spLocks/>
          </p:cNvSpPr>
          <p:nvPr/>
        </p:nvSpPr>
        <p:spPr>
          <a:xfrm>
            <a:off x="332670" y="2496710"/>
            <a:ext cx="11288312" cy="37871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Title can be anything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Output: Can also do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pdf_document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word_document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 code contained in the ```{r} brackets. Can include loading libraries, etc.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73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70" y="230588"/>
            <a:ext cx="5556544" cy="200782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DE8968B-8F33-4863-B5A3-2440F961E091}"/>
              </a:ext>
            </a:extLst>
          </p:cNvPr>
          <p:cNvSpPr txBox="1">
            <a:spLocks/>
          </p:cNvSpPr>
          <p:nvPr/>
        </p:nvSpPr>
        <p:spPr>
          <a:xfrm>
            <a:off x="332670" y="2496710"/>
            <a:ext cx="11288312" cy="37871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Title can be anything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Output: Can also do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pdf_document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word_document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 code contained in the ```{r} brackets. Can include loading libraries/packages/data.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76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203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Using R Markdown        Geog4/6300-Shannon</vt:lpstr>
      <vt:lpstr>Markdown: A code based formatting tool for text documents.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Markdown        Geog4/6300-Shannon</dc:title>
  <dc:creator>Gerald Shannon</dc:creator>
  <cp:lastModifiedBy>Jerry Shannon</cp:lastModifiedBy>
  <cp:revision>6</cp:revision>
  <dcterms:created xsi:type="dcterms:W3CDTF">2017-08-29T12:54:46Z</dcterms:created>
  <dcterms:modified xsi:type="dcterms:W3CDTF">2017-08-29T14:28:01Z</dcterms:modified>
</cp:coreProperties>
</file>