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8" r:id="rId3"/>
    <p:sldId id="257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changes depending on the size of your sample.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best for samples with an n &lt; 30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</a:t>
            </a:r>
            <a:r>
              <a:rPr lang="en-US"/>
              <a:t> Student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t-test.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43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29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7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dirty="0">
                <a:solidFill>
                  <a:srgbClr val="FFFF66"/>
                </a:solidFill>
              </a:rPr>
              <a:t>Z </a:t>
            </a:r>
            <a:r>
              <a:rPr lang="en-US" sz="3959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scores and t scores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152161"/>
            <a:ext cx="4552950" cy="321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Percentile ranks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/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 scores correspond with the 90% percentile of all values for each exam?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𝑠𝑐𝑜𝑟𝑒</m:t>
                      </m:r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MT"/>
                              <a:sym typeface="Gill Sans MT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MT"/>
                          <a:sym typeface="Gill Sans MT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An area of 0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.9 </a:t>
                </a: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is associated with a Z score of 1.28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 xmlns="">
          <p:sp>
            <p:nvSpPr>
              <p:cNvPr id="156" name="Shap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blipFill>
                <a:blip r:embed="rId3"/>
                <a:stretch>
                  <a:fillRect l="-2668" t="-1524" r="-1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hape 157"/>
          <p:cNvSpPr txBox="1"/>
          <p:nvPr/>
        </p:nvSpPr>
        <p:spPr>
          <a:xfrm>
            <a:off x="3464891" y="4495800"/>
            <a:ext cx="5612434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5.3) + 21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27.8 (or 28)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117) + 514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663.8 (or 664)</a:t>
            </a:r>
          </a:p>
        </p:txBody>
      </p:sp>
      <p:pic>
        <p:nvPicPr>
          <p:cNvPr id="158" name="Shape 158" descr="http://schoolisnotforme.com/wp-content/uploads/2013/07/College-Acceptance-Let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0" y="406687"/>
            <a:ext cx="3886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Practice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75733" y="838200"/>
            <a:ext cx="7696201" cy="341631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September temperatures in Athens are normally distributed. Their mean is 87 degrees, and their standard deviation is 7 degrees.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high temperature was 99 degrees yesterday, where does that rank among all September days?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probability of a day being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75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85 degrees?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 distribution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9600" y="838199"/>
            <a:ext cx="7818486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Problem: We don’t usually know either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FF6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Create an estimate from our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correct for uncertainty, we use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distribution</a:t>
            </a:r>
          </a:p>
        </p:txBody>
      </p:sp>
      <p:pic>
        <p:nvPicPr>
          <p:cNvPr id="173" name="Shape 173" descr="http://ci.columbia.edu/ci/premba_test/c0331/images/s7/631717874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05200"/>
            <a:ext cx="5257799" cy="28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99703" y="6309360"/>
            <a:ext cx="73449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Columbia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5800" y="381000"/>
            <a:ext cx="6990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does the t distribution exist?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19600" y="1522375"/>
            <a:ext cx="2427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Beer</a:t>
            </a:r>
          </a:p>
        </p:txBody>
      </p:sp>
      <p:pic>
        <p:nvPicPr>
          <p:cNvPr id="182" name="Shape 182" descr="http://25.media.tumblr.com/tumblr_loruynmt3o1ql4e7go1_4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27094"/>
            <a:ext cx="3162300" cy="47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File:William Sealy Gosset.jpg"/>
          <p:cNvPicPr preferRelativeResize="0"/>
          <p:nvPr/>
        </p:nvPicPr>
        <p:blipFill rotWithShape="1">
          <a:blip r:embed="rId4">
            <a:alphaModFix/>
          </a:blip>
          <a:srcRect t="13495"/>
          <a:stretch/>
        </p:blipFill>
        <p:spPr>
          <a:xfrm>
            <a:off x="5831951" y="2667000"/>
            <a:ext cx="2696923" cy="311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831951" y="5786307"/>
            <a:ext cx="223747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William Sealy Gosset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57931" y="228600"/>
            <a:ext cx="811454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scores—based on </a:t>
            </a:r>
            <a:r>
              <a:rPr lang="en-US" sz="32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57362" y="1480809"/>
            <a:ext cx="1835310" cy="1024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62000" y="957600"/>
            <a:ext cx="6408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known: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45798" y="190500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unknown: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191000" y="2428219"/>
            <a:ext cx="2551467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6095999" y="2667000"/>
            <a:ext cx="1492915" cy="990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6115050" y="3657600"/>
            <a:ext cx="2947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 = sample standard deviation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295400" y="4267200"/>
            <a:ext cx="67236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-kind of like a z score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56388" y="4876800"/>
            <a:ext cx="2796612" cy="13269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61080" y="691902"/>
            <a:ext cx="8657468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flatness (kurtosis) of the t-distribution depends on the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(df)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95400" y="1905000"/>
            <a:ext cx="3991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Usually, df=n-1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05600" y="2895600"/>
            <a:ext cx="211294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distribtion is usually only for data with df &lt; 30</a:t>
            </a:r>
          </a:p>
        </p:txBody>
      </p:sp>
      <p:pic>
        <p:nvPicPr>
          <p:cNvPr id="207" name="Shape 207" descr="http://www.people.vcu.edu/~albest/DENS580/DawsonTrapp/Chap5_files/loadBinary_02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96590"/>
            <a:ext cx="5867400" cy="35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85005" y="170202"/>
            <a:ext cx="8657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Binomial and Poisson distributions in R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361"/>
            <a:ext cx="9143999" cy="466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6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distribution</a:t>
            </a:r>
          </a:p>
        </p:txBody>
      </p:sp>
      <p:pic>
        <p:nvPicPr>
          <p:cNvPr id="101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4037426"/>
            <a:ext cx="5225017" cy="26205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many different normal distributions as well!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171090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9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Nigel got a 29 on his ACT and a 670 on his SAT. How do those compare?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470408"/>
            <a:ext cx="4343400" cy="277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481047"/>
            <a:ext cx="4310063" cy="2750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400425" y="3362325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0525" y="3390900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“measure” where this value is in the distribution by identifying the middle (mean) and using standard deviation to show distance from the mean.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513426"/>
            <a:ext cx="7153275" cy="379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</a:t>
            </a:r>
            <a:r>
              <a:rPr lang="en-US" sz="2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deviations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this value from the </a:t>
            </a:r>
            <a:r>
              <a:rPr lang="en-US" sz="2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38300" y="2065118"/>
            <a:ext cx="2285999" cy="89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09600" y="3352800"/>
            <a:ext cx="3480440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(29 – 21) / 5.3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1.51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00600" y="3339405"/>
            <a:ext cx="412003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Z(670) = (670 – 514) / 117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86150"/>
            <a:ext cx="4208588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486150"/>
            <a:ext cx="4208589" cy="26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33375" y="660975"/>
            <a:ext cx="85344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percentage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all students got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less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than this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score? This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area under the curve, assuming that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area=1.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69810" y="2462664"/>
            <a:ext cx="74615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Either do some calculus (boring!)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or use a lookup table (p. 303 of McGrew and Monroe)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04800" y="914400"/>
            <a:ext cx="429399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1.51 = .5 + .4345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93.45%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1.33 = .5 + .4082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90.82%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 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68587"/>
            <a:ext cx="416504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585</Words>
  <Application>Microsoft Office PowerPoint</Application>
  <PresentationFormat>On-screen Show 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Gill Sans MT</vt:lpstr>
      <vt:lpstr>Calibri</vt:lpstr>
      <vt:lpstr>Arial</vt:lpstr>
      <vt:lpstr>Cambria Math</vt:lpstr>
      <vt:lpstr>Noto Sans Symbols</vt:lpstr>
      <vt:lpstr>1_Office Theme</vt:lpstr>
      <vt:lpstr>Z scores and 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scores and t scores</dc:title>
  <dc:creator>Gerald Shannon</dc:creator>
  <cp:lastModifiedBy>Jerry Shannon</cp:lastModifiedBy>
  <cp:revision>8</cp:revision>
  <dcterms:modified xsi:type="dcterms:W3CDTF">2018-10-01T16:14:19Z</dcterms:modified>
</cp:coreProperties>
</file>