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87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7" r:id="rId20"/>
    <p:sldId id="278" r:id="rId21"/>
    <p:sldId id="282" r:id="rId22"/>
    <p:sldId id="276" r:id="rId23"/>
    <p:sldId id="285" r:id="rId24"/>
    <p:sldId id="288" r:id="rId25"/>
    <p:sldId id="283" r:id="rId26"/>
    <p:sldId id="279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Gill Sans MT" panose="020B05020201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3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r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2065666"/>
            <a:ext cx="6141132" cy="46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How is median age related to number of gardens in six sample 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neighborhoos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</a:p>
        </p:txBody>
      </p:sp>
      <p:graphicFrame>
        <p:nvGraphicFramePr>
          <p:cNvPr id="266" name="Shape 266"/>
          <p:cNvGraphicFramePr/>
          <p:nvPr>
            <p:extLst>
              <p:ext uri="{D42A27DB-BD31-4B8C-83A1-F6EECF244321}">
                <p14:modId xmlns:p14="http://schemas.microsoft.com/office/powerpoint/2010/main" val="2597989100"/>
              </p:ext>
            </p:extLst>
          </p:nvPr>
        </p:nvGraphicFramePr>
        <p:xfrm>
          <a:off x="303414" y="1497677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3454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age in the neighborhood 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this mean? Focus on three things: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How big is the coefficient?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Positive or negative?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Is p &lt; 0.05 (or another critical value)?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magnitude can be tricky!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the model 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model,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>
                <a:solidFill>
                  <a:srgbClr val="FF0000"/>
                </a:solidFill>
              </a:rPr>
              <a:t>outliers</a:t>
            </a:r>
            <a:endParaRPr lang="en-US" sz="3200" dirty="0">
              <a:solidFill>
                <a:srgbClr val="FFFF66"/>
              </a:solidFill>
            </a:endParaRPr>
          </a:p>
        </p:txBody>
      </p:sp>
      <p:pic>
        <p:nvPicPr>
          <p:cNvPr id="2052" name="Picture 4" descr="Image result for outl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9" y="2970991"/>
            <a:ext cx="3524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everage outl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3284537"/>
            <a:ext cx="3872256" cy="30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>
                <a:solidFill>
                  <a:srgbClr val="FF0000"/>
                </a:solidFill>
              </a:rPr>
              <a:t>outliers</a:t>
            </a:r>
            <a:endParaRPr lang="en-US" sz="3200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Look for </a:t>
            </a:r>
            <a:r>
              <a:rPr lang="en-US" sz="3200" b="1" i="1" dirty="0" err="1">
                <a:solidFill>
                  <a:srgbClr val="FF0000"/>
                </a:solidFill>
              </a:rPr>
              <a:t>heteroskedasticity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05" y="850294"/>
            <a:ext cx="88457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Look 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Remove outliers if they appear incorrect or top-code them.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https://www3.nd.edu/~rwilliam/stats2/l25.pdf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3103397" y="3657047"/>
            <a:ext cx="3350030" cy="3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3036" y="80853"/>
            <a:ext cx="774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</a:p>
        </p:txBody>
      </p:sp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in 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1462750"/>
            <a:ext cx="6412249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variables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8991" y="150810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47160" y="991332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95"/>
          <p:cNvSpPr txBox="1"/>
          <p:nvPr/>
        </p:nvSpPr>
        <p:spPr>
          <a:xfrm>
            <a:off x="1047161" y="2540322"/>
            <a:ext cx="7391399" cy="10772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07974" y="376100"/>
            <a:ext cx="84401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is distance travelled to work associated with commuting time?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would you interpret the equation?</a:t>
            </a:r>
          </a:p>
        </p:txBody>
      </p:sp>
      <p:pic>
        <p:nvPicPr>
          <p:cNvPr id="8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51" y="2311631"/>
            <a:ext cx="3998911" cy="39182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+0.97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the </a:t>
            </a:r>
            <a:r>
              <a:rPr lang="en-US" sz="24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1196</Words>
  <Application>Microsoft Office PowerPoint</Application>
  <PresentationFormat>On-screen Show (4:3)</PresentationFormat>
  <Paragraphs>506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Gill Sans MT</vt:lpstr>
      <vt:lpstr>Calibri</vt:lpstr>
      <vt:lpstr>Noto Sans Symbols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Gerald Shannon</cp:lastModifiedBy>
  <cp:revision>19</cp:revision>
  <dcterms:modified xsi:type="dcterms:W3CDTF">2019-11-15T17:13:48Z</dcterms:modified>
</cp:coreProperties>
</file>