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AEF42-BE87-4646-91D1-742295750099}">
  <a:tblStyle styleId="{191AEF42-BE87-4646-91D1-74229575009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2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two sample tests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tennis less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775" y="2057400"/>
            <a:ext cx="5048249" cy="352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04800" y="228600"/>
            <a:ext cx="7539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52400" y="2465333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3" name="Shape 193"/>
          <p:cNvSpPr/>
          <p:nvPr/>
        </p:nvSpPr>
        <p:spPr>
          <a:xfrm>
            <a:off x="152400" y="981961"/>
            <a:ext cx="8813246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4" name="Shape 194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5" name="Shape 195"/>
          <p:cNvSpPr/>
          <p:nvPr/>
        </p:nvSpPr>
        <p:spPr>
          <a:xfrm>
            <a:off x="5715000" y="2514600"/>
            <a:ext cx="2224583" cy="5847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6" name="Shape 196"/>
          <p:cNvSpPr/>
          <p:nvPr/>
        </p:nvSpPr>
        <p:spPr>
          <a:xfrm>
            <a:off x="4581769" y="57150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228600"/>
            <a:ext cx="6268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6" name="Shape 206"/>
          <p:cNvSpPr/>
          <p:nvPr/>
        </p:nvSpPr>
        <p:spPr>
          <a:xfrm>
            <a:off x="4038600" y="1447800"/>
            <a:ext cx="2852639" cy="14162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7" name="Shape 207"/>
          <p:cNvSpPr/>
          <p:nvPr/>
        </p:nvSpPr>
        <p:spPr>
          <a:xfrm>
            <a:off x="4045423" y="3244333"/>
            <a:ext cx="208743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304800" y="228600"/>
            <a:ext cx="762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6" name="Shape 216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7" name="Shape 217"/>
          <p:cNvSpPr/>
          <p:nvPr/>
        </p:nvSpPr>
        <p:spPr>
          <a:xfrm>
            <a:off x="4038601" y="1447800"/>
            <a:ext cx="44195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result of our analysis?</a:t>
            </a:r>
          </a:p>
        </p:txBody>
      </p:sp>
      <p:sp>
        <p:nvSpPr>
          <p:cNvPr id="218" name="Shape 218"/>
          <p:cNvSpPr/>
          <p:nvPr/>
        </p:nvSpPr>
        <p:spPr>
          <a:xfrm>
            <a:off x="5279733" y="2571760"/>
            <a:ext cx="192873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71435" y="3581398"/>
            <a:ext cx="49453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t value exceeds our critical value.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reject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null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76200" y="223389"/>
            <a:ext cx="892898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 vs. independent sample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3276600" y="1066800"/>
          <a:ext cx="2355375" cy="3800475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2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7" name="Shape 227"/>
          <p:cNvSpPr/>
          <p:nvPr/>
        </p:nvSpPr>
        <p:spPr>
          <a:xfrm>
            <a:off x="621825" y="2322725"/>
            <a:ext cx="1928700" cy="64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8" name="Shape 228"/>
          <p:cNvSpPr/>
          <p:nvPr/>
        </p:nvSpPr>
        <p:spPr>
          <a:xfrm>
            <a:off x="6531875" y="2322661"/>
            <a:ext cx="1928700" cy="64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29" name="Shape 229"/>
          <p:cNvCxnSpPr/>
          <p:nvPr/>
        </p:nvCxnSpPr>
        <p:spPr>
          <a:xfrm flipH="1">
            <a:off x="1391425" y="844375"/>
            <a:ext cx="9000" cy="147840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0" name="Shape 230"/>
          <p:cNvCxnSpPr/>
          <p:nvPr/>
        </p:nvCxnSpPr>
        <p:spPr>
          <a:xfrm flipH="1">
            <a:off x="7238900" y="823775"/>
            <a:ext cx="20700" cy="158400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330564" y="5059951"/>
            <a:ext cx="8674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pairs have smaller standard errors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ignores the dispersion in the sample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allows more frequent rejection of the null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{191AEF42-BE87-4646-91D1-742295750099}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8529" y="3657600"/>
            <a:ext cx="8229600" cy="44355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572000" y="4114799"/>
            <a:ext cx="1371599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04800" y="228600"/>
            <a:ext cx="810394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have two samples that 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     NOT independent?</a:t>
            </a:r>
          </a:p>
        </p:txBody>
      </p:sp>
      <p:pic>
        <p:nvPicPr>
          <p:cNvPr id="114" name="Shape 114" descr="http://www.witsendfarmdonks.com/images/KomotionRadarPairWinners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1978" y="3276600"/>
            <a:ext cx="4431020" cy="32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62000" y="1524000"/>
            <a:ext cx="7335853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climate readings for the same location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Survey responses in a longitudinal study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Before and after conditions for a change in policy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38200" y="3657600"/>
            <a:ext cx="3200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a “matched pair” 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4800" y="228600"/>
            <a:ext cx="52167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6172" y="1219200"/>
            <a:ext cx="532262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and averages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differences between pairs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1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Items from sample 2 are matched with sample 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22841" y="317210"/>
            <a:ext cx="2472972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gauges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096001" y="774404"/>
          <a:ext cx="2576000" cy="4940625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1990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2010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A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334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316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B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231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C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261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D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E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209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F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327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G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393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H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141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155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I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185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128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J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244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K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L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M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421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379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N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310475" y="3657550"/>
            <a:ext cx="53340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Here: 14 stream gauge readings from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same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locations in 1990 and 2010.</a:t>
            </a:r>
          </a:p>
        </p:txBody>
      </p:sp>
      <p:sp>
        <p:nvSpPr>
          <p:cNvPr id="127" name="Shape 127"/>
          <p:cNvSpPr/>
          <p:nvPr/>
        </p:nvSpPr>
        <p:spPr>
          <a:xfrm>
            <a:off x="316175" y="5130325"/>
            <a:ext cx="4953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Does this show an </a:t>
            </a:r>
            <a:r>
              <a:rPr lang="en-US" sz="32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</a:t>
            </a:r>
            <a:r>
              <a:rPr lang="en-US" sz="32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crease</a:t>
            </a:r>
            <a:r>
              <a:rPr lang="en-US" sz="32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stream flow?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04800" y="228600"/>
            <a:ext cx="7909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90600" y="936486"/>
            <a:ext cx="7391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statistic compares mean difference to overall variance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105400" y="2895600"/>
            <a:ext cx="2784672" cy="2017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7" name="Shape 137"/>
          <p:cNvCxnSpPr/>
          <p:nvPr/>
        </p:nvCxnSpPr>
        <p:spPr>
          <a:xfrm>
            <a:off x="7010400" y="2209800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4344580" y="1686580"/>
            <a:ext cx="448924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matched pair difference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 flipH="1">
            <a:off x="5715000" y="4247365"/>
            <a:ext cx="609599" cy="10104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619501" y="5286232"/>
            <a:ext cx="37624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of the mean difference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28600"/>
            <a:ext cx="8131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079816" y="10668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9" name="Shape 149"/>
          <p:cNvSpPr/>
          <p:nvPr/>
        </p:nvSpPr>
        <p:spPr>
          <a:xfrm>
            <a:off x="4495800" y="4191000"/>
            <a:ext cx="4460452" cy="2092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0" name="Shape 150"/>
          <p:cNvCxnSpPr/>
          <p:nvPr/>
        </p:nvCxnSpPr>
        <p:spPr>
          <a:xfrm flipH="1">
            <a:off x="4876801" y="2184651"/>
            <a:ext cx="239741" cy="28445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7696200" y="38862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5666091" y="2931992"/>
            <a:ext cx="327196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variance of the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pair difference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04800" y="228600"/>
            <a:ext cx="8368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4572000" y="3810196"/>
            <a:ext cx="390683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a </a:t>
            </a: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tailed test.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61"/>
              <p:cNvSpPr txBox="1"/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What’s our null and alternate hypothesis?</a:t>
                </a: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1980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1980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>
          <p:sp>
            <p:nvSpPr>
              <p:cNvPr id="6" name="Shap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blipFill>
                <a:blip r:embed="rId3"/>
                <a:stretch>
                  <a:fillRect l="-3120" t="-11458" b="-197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73421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038601" y="1143000"/>
            <a:ext cx="4343400" cy="1077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50" t="-7384" r="-1262" b="-1761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800600" y="2607114"/>
            <a:ext cx="372731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d.f. = n-1 = 13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049973" y="3738867"/>
            <a:ext cx="477021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a one tailed test with 13 df,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is 1.77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7162800" y="4692975"/>
            <a:ext cx="0" cy="4886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5029198" y="5105400"/>
            <a:ext cx="342900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use the critical value listed for a 90% two tailed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4450630" y="51816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2" name="Shape 182"/>
          <p:cNvSpPr/>
          <p:nvPr/>
        </p:nvSpPr>
        <p:spPr>
          <a:xfrm>
            <a:off x="4089185" y="1828800"/>
            <a:ext cx="4869795" cy="1244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3" name="Shape 183"/>
          <p:cNvSpPr/>
          <p:nvPr/>
        </p:nvSpPr>
        <p:spPr>
          <a:xfrm>
            <a:off x="4108519" y="3205373"/>
            <a:ext cx="2548967" cy="721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4" name="Shape 184"/>
          <p:cNvSpPr/>
          <p:nvPr/>
        </p:nvSpPr>
        <p:spPr>
          <a:xfrm>
            <a:off x="5487355" y="51816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964</Words>
  <Application>Microsoft Office PowerPoint</Application>
  <PresentationFormat>On-screen Show (4:3)</PresentationFormat>
  <Paragraphs>669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Calibri</vt:lpstr>
      <vt:lpstr>Gill Sans MT</vt:lpstr>
      <vt:lpstr>Noto Sans Symbols</vt:lpstr>
      <vt:lpstr>Cambria Math</vt:lpstr>
      <vt:lpstr>Office Theme</vt:lpstr>
      <vt:lpstr>Matched two sample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 two sample tests</dc:title>
  <dc:creator>Gerald Shannon</dc:creator>
  <cp:lastModifiedBy>Jerry Shannon</cp:lastModifiedBy>
  <cp:revision>2</cp:revision>
  <dcterms:modified xsi:type="dcterms:W3CDTF">2017-10-18T15:57:36Z</dcterms:modified>
</cp:coreProperties>
</file>