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59" r:id="rId17"/>
    <p:sldId id="260" r:id="rId18"/>
    <p:sldId id="261" r:id="rId19"/>
    <p:sldId id="262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this out in ArcGIS. What do folks notice about similarities/differences?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05475" y="20772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skewed/non-normal 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8075" y="4539425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 (% with hs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 (% with grad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Pov150_pop_pct (% of population below 150% of the poverty line)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66800" y="1676400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990600" y="152400"/>
            <a:ext cx="74066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8372700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our survey data from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ELC. 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Develop a classification scheme for ice cream preferences, between 3 and 7 categories. 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Count the responses for each category.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data distribution results from those classifications?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143000" y="1143000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95400" y="76200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8068234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705600" y="6615543"/>
            <a:ext cx="1497526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Personal.forstburg.edu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53425"/>
            <a:ext cx="660090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Where do native born citizens have insurance? (</a:t>
            </a:r>
            <a:r>
              <a:rPr lang="en-US" sz="3200" b="1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Classify/find break points in 4 groups: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48975" y="2556525"/>
            <a:ext cx="70104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4 groups with equal range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Find the break points that divide this data into four equally sized groups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: Look for break points based on data “clusters”—create a histogram in R if need be: 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hist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data$variable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Deviation: 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mean and standard deviation (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stdev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in Excel). Breaks are mean and 1 </a:t>
            </a:r>
            <a:r>
              <a:rPr lang="en-US" sz="24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above and below mean.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53425"/>
            <a:ext cx="707520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Some notes on notation</a:t>
            </a:r>
          </a:p>
        </p:txBody>
      </p:sp>
      <p:pic>
        <p:nvPicPr>
          <p:cNvPr id="141" name="Shape 141" descr="http://upload.wikimedia.org/wikipedia/en/0/03/CMN_ex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736288"/>
            <a:ext cx="6076948" cy="49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253425"/>
            <a:ext cx="243348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2000" y="847492"/>
            <a:ext cx="7010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set of observations (1, 2, 3, 4) are notated in the following way: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,… and so on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set of all values for a given variable: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</a:p>
        </p:txBody>
      </p:sp>
      <p:pic>
        <p:nvPicPr>
          <p:cNvPr id="149" name="Shape 149" descr="http://www.gribblenation.com/gapics/gallery/athensexit10ab-willia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709033"/>
            <a:ext cx="4343400" cy="266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9000" y="2785703"/>
            <a:ext cx="55189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2534050" y="3886199"/>
            <a:ext cx="894949" cy="45720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190059" y="4378712"/>
            <a:ext cx="26879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=5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28600"/>
            <a:ext cx="26214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Notation: sum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28600" y="1447800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[</a:t>
            </a:r>
            <a:r>
              <a:rPr lang="en-US" sz="32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sum of data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and [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lang="en-US" sz="28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can be rewritten: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978400" y="2522538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83200" y="25146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66"/>
                </a:solidFill>
              </a:rPr>
              <a:t>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978400" y="3733800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892800" y="302418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419600" y="4267200"/>
            <a:ext cx="4190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it’s read as “the sum of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goes from 1 to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52808" y="2178050"/>
            <a:ext cx="906462" cy="1555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662989" y="2745158"/>
            <a:ext cx="45878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1295400" y="3383267"/>
            <a:ext cx="2286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2820988" y="3505200"/>
            <a:ext cx="106679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049588" y="2209800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2514600" y="4038600"/>
            <a:ext cx="1828800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2988046" y="4038600"/>
            <a:ext cx="481222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42459" y="3135867"/>
            <a:ext cx="1354857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 =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positional value in the data set: the </a:t>
            </a:r>
            <a:r>
              <a:rPr lang="en-US" sz="2400" b="1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a.k.a. the 50</a:t>
            </a:r>
            <a:r>
              <a:rPr lang="en-US" sz="2400" baseline="300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        25      51	29	14     13</a:t>
            </a: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#veh		13	 14	 25	 29    51</a:t>
            </a:r>
          </a:p>
        </p:txBody>
      </p:sp>
      <p:sp>
        <p:nvSpPr>
          <p:cNvPr id="214" name="Shape 214"/>
          <p:cNvSpPr/>
          <p:nvPr/>
        </p:nvSpPr>
        <p:spPr>
          <a:xfrm>
            <a:off x="4998475" y="4031075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	Green	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Grey		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	Green	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407150" y="3927983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720</Words>
  <Application>Microsoft Office PowerPoint</Application>
  <PresentationFormat>On-screen Show (4:3)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2</cp:revision>
  <dcterms:modified xsi:type="dcterms:W3CDTF">2017-08-23T20:08:31Z</dcterms:modified>
</cp:coreProperties>
</file>