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80" r:id="rId20"/>
    <p:sldId id="282" r:id="rId21"/>
    <p:sldId id="281" r:id="rId22"/>
    <p:sldId id="278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2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data geographic?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variety of data sources and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and vector based data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a place in some form—often now through GIS based techniques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1950s, geography was largely a descriptive science: cataloguing the attributes of particular places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revolution started in response to widespread criticism of the discipline, closing of the Harvard Dept. in 1948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find regular laws that governed spatial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PLACE THEORY is one example or Thunen rings modeling land 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Seeking predictable patterns for how places develop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recently, new generation of work on quantitative geography drawing on increased computing power, GIS software, and increasing availability of “big data”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managing and analyzing datasets of multiple terabytes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4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072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2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3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us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experiments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different times or different places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discover patterns, regularities, trends…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compare across places and times.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9025" y="5791212"/>
            <a:ext cx="8646000" cy="7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Numbers: What are they good for?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32742" y="5791201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  <p:pic>
        <p:nvPicPr>
          <p:cNvPr id="91" name="Shape 91" descr="http://mugss.weebly.com/uploads/1/1/1/3/11138990/4312792.png?9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5" y="1347250"/>
            <a:ext cx="8846400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14400" y="2133600"/>
            <a:ext cx="729190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distinctive about statistics in geography?</a:t>
            </a:r>
          </a:p>
        </p:txBody>
      </p:sp>
    </p:spTree>
    <p:extLst>
      <p:ext uri="{BB962C8B-B14F-4D97-AF65-F5344CB8AC3E}">
        <p14:creationId xmlns:p14="http://schemas.microsoft.com/office/powerpoint/2010/main" val="27494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75693" y="76200"/>
            <a:ext cx="26096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1. Methods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526" y="3200400"/>
            <a:ext cx="4916523" cy="326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914400"/>
            <a:ext cx="5144165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clustering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lag/influence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Space/time geography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36617" y="6400800"/>
            <a:ext cx="120738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3dgolfcourse.com</a:t>
            </a:r>
          </a:p>
        </p:txBody>
      </p:sp>
      <p:pic>
        <p:nvPicPr>
          <p:cNvPr id="176" name="Shape 176" descr="http://www.3dgolfcourse.com/wp-content/uploads/2010/02/willow_creek_lidar_2_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385439"/>
            <a:ext cx="4724400" cy="30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http://www.nass.usda.gov/research/atlas02/Crops/Hay%20and%20Forage%20Crops%20Harvested/Forage%20-%20Land%20Used%20for%20All%20Hay%20and%20All%20Haylage,%20Grass%20Silage,%20and%20Greenchop,%20Harvested%20Acres%202002-choropleth%20ma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130744"/>
            <a:ext cx="4899772" cy="37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28600" y="86379"/>
            <a:ext cx="472347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2. Sources of our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heathermccaw.files.wordpress.com/2013/09/geographer-verme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769441"/>
            <a:ext cx="4375150" cy="4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Calibri"/>
                <a:ea typeface="Calibri"/>
                <a:cs typeface="Calibri"/>
                <a:sym typeface="Calibri"/>
              </a:rPr>
              <a:t>3. Unique disciplinary history</a:t>
            </a:r>
          </a:p>
        </p:txBody>
      </p:sp>
      <p:pic>
        <p:nvPicPr>
          <p:cNvPr id="1026" name="Picture 2" descr="Image result for sex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45607"/>
            <a:ext cx="5153024" cy="28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http://geocurrents.info/wp-content/uploads/2012/09/Central-Place-Theory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994729"/>
            <a:ext cx="5657849" cy="5596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4800" y="152400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quantitative revolution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25275" y="6591249"/>
            <a:ext cx="115448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Geocurrents.info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http://uscaau.files.wordpress.com/2010/09/img_4964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981200"/>
            <a:ext cx="6788944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://cdn.theguardian.tv/brightcove/poster/2012/5/25/120525davidharvey_622406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1" y="83010"/>
            <a:ext cx="4054918" cy="304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85070" y="3155592"/>
            <a:ext cx="95731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77000" y="1700981"/>
            <a:ext cx="215315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http://uscaau.files.wordpress.com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Tensions with critical human geography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1960s and 1970s: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“Space cadets”</a:t>
            </a:r>
          </a:p>
        </p:txBody>
      </p:sp>
      <p:pic>
        <p:nvPicPr>
          <p:cNvPr id="226" name="Shape 226" descr="http://3.bp.blogspot.com/_G9MZYz8fxBA/S_YqiJMScpI/AAAAAAAAAMk/Odt310QjJzQ/s1600/TomCorbettSpaceCad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1000"/>
            <a:ext cx="3543300" cy="5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http://proceedings.esri.com/library/userconf/proc95/to050/p02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2534877"/>
            <a:ext cx="5459361" cy="40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http://prabasiva.files.wordpress.com/2012/04/big-data-iceberg1.jpg"/>
          <p:cNvPicPr preferRelativeResize="0"/>
          <p:nvPr/>
        </p:nvPicPr>
        <p:blipFill rotWithShape="1">
          <a:blip r:embed="rId3">
            <a:alphaModFix/>
          </a:blip>
          <a:srcRect r="13310"/>
          <a:stretch/>
        </p:blipFill>
        <p:spPr>
          <a:xfrm>
            <a:off x="0" y="0"/>
            <a:ext cx="4190999" cy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http://qualityandinnovation.files.wordpress.com/2012/09/top-20-data-v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4883" y="2667000"/>
            <a:ext cx="6783411" cy="3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Defining data science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B4C4-14A9-40FE-9F58-15791AAF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21" y="1045650"/>
            <a:ext cx="5281558" cy="55652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29FB0-A0FD-443E-AD2E-DA506769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228601"/>
            <a:ext cx="6271967" cy="499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15" y="2554111"/>
            <a:ext cx="381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What are the main </a:t>
            </a:r>
            <a:r>
              <a:rPr lang="en-US" sz="3959" b="1" i="1">
                <a:solidFill>
                  <a:srgbClr val="FFFF66"/>
                </a:solidFill>
              </a:rPr>
              <a:t>strengths</a:t>
            </a:r>
            <a:r>
              <a:rPr lang="en-US" sz="3959">
                <a:solidFill>
                  <a:srgbClr val="FFFF66"/>
                </a:solidFill>
              </a:rPr>
              <a:t> of quantitative research/statistics?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1" b="61871"/>
          <a:stretch/>
        </p:blipFill>
        <p:spPr>
          <a:xfrm>
            <a:off x="2987929" y="2856122"/>
            <a:ext cx="5614205" cy="2523001"/>
          </a:xfrm>
          <a:prstGeom prst="rect">
            <a:avLst/>
          </a:prstGeom>
        </p:spPr>
      </p:pic>
      <p:sp>
        <p:nvSpPr>
          <p:cNvPr id="10" name="Shape 252">
            <a:extLst>
              <a:ext uri="{FF2B5EF4-FFF2-40B4-BE49-F238E27FC236}">
                <a16:creationId xmlns:a16="http://schemas.microsoft.com/office/drawing/2014/main" id="{11F3ED0E-CB61-4F8C-99D3-43B1114FEC24}"/>
              </a:ext>
            </a:extLst>
          </p:cNvPr>
          <p:cNvSpPr txBox="1"/>
          <p:nvPr/>
        </p:nvSpPr>
        <p:spPr>
          <a:xfrm>
            <a:off x="228600" y="2286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Pick one of these that’s interesting and summarize what it is. How might it be different from “traditional” statistics?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85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b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recent explosion of data is not only a quantitative change in the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digital, machine‐readable information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at the fingertips of researchers and industry, it is also a profoundly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qualitative change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in how we think about, and work with, data. In this respect, Data Science is an already existing effort to make sense of, and 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synthesise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the most appropriate ways to cope with, this ‘brave new world.’”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Next time: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Getting started with R and the “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idy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852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4751386"/>
            <a:ext cx="4924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i1.wp.com/singmann.org/wp-content/uploads/2015/10/Rlogo-simple.svg_.png?fit=640%2C461&amp;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64836"/>
            <a:ext cx="3287448" cy="2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objectiv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84" y="2130778"/>
            <a:ext cx="4602727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27">
            <a:extLst>
              <a:ext uri="{FF2B5EF4-FFF2-40B4-BE49-F238E27FC236}">
                <a16:creationId xmlns:a16="http://schemas.microsoft.com/office/drawing/2014/main" id="{C4E2F5C0-CB2F-4AE5-BEC6-3E2312DD17D7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6" name="Shape 128">
            <a:extLst>
              <a:ext uri="{FF2B5EF4-FFF2-40B4-BE49-F238E27FC236}">
                <a16:creationId xmlns:a16="http://schemas.microsoft.com/office/drawing/2014/main" id="{EDAE7E00-DA16-4F08-A678-3857675544CE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repl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7517" y="1492955"/>
            <a:ext cx="453883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7">
            <a:extLst>
              <a:ext uri="{FF2B5EF4-FFF2-40B4-BE49-F238E27FC236}">
                <a16:creationId xmlns:a16="http://schemas.microsoft.com/office/drawing/2014/main" id="{B117E455-B504-4BE8-960B-7BE26E4F194C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7" name="Shape 128">
            <a:extLst>
              <a:ext uri="{FF2B5EF4-FFF2-40B4-BE49-F238E27FC236}">
                <a16:creationId xmlns:a16="http://schemas.microsoft.com/office/drawing/2014/main" id="{F3D0AFE2-33B8-4EA1-B6E1-67F23FAD098B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pic>
        <p:nvPicPr>
          <p:cNvPr id="129" name="Shape 129" descr="bench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8889" y="1399337"/>
            <a:ext cx="5226755" cy="508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82947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08377" y="963378"/>
            <a:ext cx="258916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pic>
        <p:nvPicPr>
          <p:cNvPr id="137" name="Shape 137" descr="http://www.medicine.mcgill.ca/epidemiology/hanley/tmp/DescriptiveStatistics/median_or_mean_heigh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2" y="1306689"/>
            <a:ext cx="3864419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73731" y="168416"/>
            <a:ext cx="39102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</a:p>
        </p:txBody>
      </p:sp>
      <p:sp>
        <p:nvSpPr>
          <p:cNvPr id="144" name="Shape 144"/>
          <p:cNvSpPr/>
          <p:nvPr/>
        </p:nvSpPr>
        <p:spPr>
          <a:xfrm>
            <a:off x="553584" y="1078292"/>
            <a:ext cx="72607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describes a data set.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1066" y="5779708"/>
            <a:ext cx="577214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makes generalizations from a sample group</a:t>
            </a:r>
          </a:p>
        </p:txBody>
      </p:sp>
      <p:pic>
        <p:nvPicPr>
          <p:cNvPr id="146" name="Shape 146" descr="http://mwcz.org/img/019/mean_median_mo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884" y="1611691"/>
            <a:ext cx="268604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http://www.ats.ucla.edu/stat/mult_pkg/faq/general/noconst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924" y="2926140"/>
            <a:ext cx="3088291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http://www.forwardmapworks.com/wordpress/wp-content/uploads/2012/03/Census_Bureau_Geographers_Cartogra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85"/>
            <a:ext cx="9144000" cy="608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19200" y="6097712"/>
            <a:ext cx="6934199" cy="760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Statistics in Geography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-13677" y="5791200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5100" y="101600"/>
            <a:ext cx="878205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Stats in Geography: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Often similar to other disciplines</a:t>
            </a:r>
          </a:p>
        </p:txBody>
      </p:sp>
      <p:pic>
        <p:nvPicPr>
          <p:cNvPr id="3074" name="Picture 2" descr="Image result for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95330"/>
            <a:ext cx="4810839" cy="28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tterplot trend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282090"/>
            <a:ext cx="2879725" cy="29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1143</Words>
  <Application>Microsoft Office PowerPoint</Application>
  <PresentationFormat>On-screen Show (4:3)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Numbers: What are they good for?</vt:lpstr>
      <vt:lpstr>What are the main strengths of quantitative research/statistics?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in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Numbers: What are they good for?</dc:title>
  <dc:creator>Gerald Shannon</dc:creator>
  <cp:lastModifiedBy>Gerald Shannon</cp:lastModifiedBy>
  <cp:revision>9</cp:revision>
  <dcterms:modified xsi:type="dcterms:W3CDTF">2019-08-16T15:37:43Z</dcterms:modified>
</cp:coreProperties>
</file>