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4" r:id="rId3"/>
    <p:sldId id="303" r:id="rId4"/>
    <p:sldId id="258" r:id="rId5"/>
    <p:sldId id="289" r:id="rId6"/>
    <p:sldId id="287" r:id="rId7"/>
    <p:sldId id="293" r:id="rId8"/>
    <p:sldId id="295" r:id="rId9"/>
    <p:sldId id="297" r:id="rId10"/>
    <p:sldId id="298" r:id="rId11"/>
    <p:sldId id="291" r:id="rId12"/>
    <p:sldId id="292" r:id="rId13"/>
    <p:sldId id="300" r:id="rId14"/>
    <p:sldId id="285" r:id="rId15"/>
    <p:sldId id="267" r:id="rId16"/>
    <p:sldId id="301" r:id="rId17"/>
    <p:sldId id="299" r:id="rId1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B1D47-83E9-40F1-B352-0ADAEC0AA0E8}" v="68" dt="2025-01-03T12:38:50.5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5" d="100"/>
          <a:sy n="105" d="100"/>
        </p:scale>
        <p:origin x="175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Omoboye" userId="f9c414ef4a74b009" providerId="LiveId" clId="{F74B1D47-83E9-40F1-B352-0ADAEC0AA0E8}"/>
    <pc:docChg chg="undo custSel addSld delSld modSld sldOrd delMainMaster">
      <pc:chgData name="Victor Omoboye" userId="f9c414ef4a74b009" providerId="LiveId" clId="{F74B1D47-83E9-40F1-B352-0ADAEC0AA0E8}" dt="2025-01-07T13:13:53.095" v="319" actId="20577"/>
      <pc:docMkLst>
        <pc:docMk/>
      </pc:docMkLst>
      <pc:sldChg chg="modSp mod">
        <pc:chgData name="Victor Omoboye" userId="f9c414ef4a74b009" providerId="LiveId" clId="{F74B1D47-83E9-40F1-B352-0ADAEC0AA0E8}" dt="2025-01-03T12:37:53.545" v="221" actId="20577"/>
        <pc:sldMkLst>
          <pc:docMk/>
          <pc:sldMk cId="0" sldId="258"/>
        </pc:sldMkLst>
        <pc:spChg chg="mod">
          <ac:chgData name="Victor Omoboye" userId="f9c414ef4a74b009" providerId="LiveId" clId="{F74B1D47-83E9-40F1-B352-0ADAEC0AA0E8}" dt="2025-01-03T12:37:53.545" v="221" actId="20577"/>
          <ac:spMkLst>
            <pc:docMk/>
            <pc:sldMk cId="0" sldId="258"/>
            <ac:spMk id="11" creationId="{95EFD154-D491-0E03-DC42-CE3EA4E4C3D2}"/>
          </ac:spMkLst>
        </pc:spChg>
      </pc:sldChg>
      <pc:sldChg chg="modSp del mod">
        <pc:chgData name="Victor Omoboye" userId="f9c414ef4a74b009" providerId="LiveId" clId="{F74B1D47-83E9-40F1-B352-0ADAEC0AA0E8}" dt="2025-01-01T20:00:48.468" v="51" actId="2696"/>
        <pc:sldMkLst>
          <pc:docMk/>
          <pc:sldMk cId="1951675592" sldId="286"/>
        </pc:sldMkLst>
        <pc:picChg chg="mod">
          <ac:chgData name="Victor Omoboye" userId="f9c414ef4a74b009" providerId="LiveId" clId="{F74B1D47-83E9-40F1-B352-0ADAEC0AA0E8}" dt="2025-01-01T19:51:36.697" v="3" actId="1076"/>
          <ac:picMkLst>
            <pc:docMk/>
            <pc:sldMk cId="1951675592" sldId="286"/>
            <ac:picMk id="2" creationId="{497ABD1F-D9F2-070E-2986-60066E7C7754}"/>
          </ac:picMkLst>
        </pc:picChg>
      </pc:sldChg>
      <pc:sldChg chg="modSp mod">
        <pc:chgData name="Victor Omoboye" userId="f9c414ef4a74b009" providerId="LiveId" clId="{F74B1D47-83E9-40F1-B352-0ADAEC0AA0E8}" dt="2025-01-05T15:24:47.563" v="301" actId="14100"/>
        <pc:sldMkLst>
          <pc:docMk/>
          <pc:sldMk cId="858070906" sldId="287"/>
        </pc:sldMkLst>
        <pc:spChg chg="mod">
          <ac:chgData name="Victor Omoboye" userId="f9c414ef4a74b009" providerId="LiveId" clId="{F74B1D47-83E9-40F1-B352-0ADAEC0AA0E8}" dt="2025-01-03T12:38:25.282" v="227"/>
          <ac:spMkLst>
            <pc:docMk/>
            <pc:sldMk cId="858070906" sldId="287"/>
            <ac:spMk id="11" creationId="{1950F68E-02AF-5ABB-1DB4-BAD6F48E19F1}"/>
          </ac:spMkLst>
        </pc:spChg>
        <pc:spChg chg="mod">
          <ac:chgData name="Victor Omoboye" userId="f9c414ef4a74b009" providerId="LiveId" clId="{F74B1D47-83E9-40F1-B352-0ADAEC0AA0E8}" dt="2025-01-05T15:24:47.563" v="301" actId="14100"/>
          <ac:spMkLst>
            <pc:docMk/>
            <pc:sldMk cId="858070906" sldId="287"/>
            <ac:spMk id="17" creationId="{F6087D4A-7375-8342-BF44-6598B3AC9A61}"/>
          </ac:spMkLst>
        </pc:spChg>
      </pc:sldChg>
      <pc:sldChg chg="modSp mod">
        <pc:chgData name="Victor Omoboye" userId="f9c414ef4a74b009" providerId="LiveId" clId="{F74B1D47-83E9-40F1-B352-0ADAEC0AA0E8}" dt="2025-01-03T12:38:11.697" v="224" actId="6549"/>
        <pc:sldMkLst>
          <pc:docMk/>
          <pc:sldMk cId="4054376228" sldId="289"/>
        </pc:sldMkLst>
        <pc:spChg chg="mod">
          <ac:chgData name="Victor Omoboye" userId="f9c414ef4a74b009" providerId="LiveId" clId="{F74B1D47-83E9-40F1-B352-0ADAEC0AA0E8}" dt="2025-01-03T12:38:11.697" v="224" actId="6549"/>
          <ac:spMkLst>
            <pc:docMk/>
            <pc:sldMk cId="4054376228" sldId="289"/>
            <ac:spMk id="11" creationId="{D7FCEEAB-416D-280C-F5F4-1F5AEAC3A580}"/>
          </ac:spMkLst>
        </pc:spChg>
      </pc:sldChg>
      <pc:sldChg chg="modSp mod ord">
        <pc:chgData name="Victor Omoboye" userId="f9c414ef4a74b009" providerId="LiveId" clId="{F74B1D47-83E9-40F1-B352-0ADAEC0AA0E8}" dt="2025-01-04T16:32:16.093" v="243"/>
        <pc:sldMkLst>
          <pc:docMk/>
          <pc:sldMk cId="1937611510" sldId="291"/>
        </pc:sldMkLst>
        <pc:spChg chg="mod">
          <ac:chgData name="Victor Omoboye" userId="f9c414ef4a74b009" providerId="LiveId" clId="{F74B1D47-83E9-40F1-B352-0ADAEC0AA0E8}" dt="2025-01-03T12:38:19.067" v="225"/>
          <ac:spMkLst>
            <pc:docMk/>
            <pc:sldMk cId="1937611510" sldId="291"/>
            <ac:spMk id="11" creationId="{90690DD9-55F9-72B5-54BA-CAAE02953E33}"/>
          </ac:spMkLst>
        </pc:spChg>
      </pc:sldChg>
      <pc:sldChg chg="modSp mod ord">
        <pc:chgData name="Victor Omoboye" userId="f9c414ef4a74b009" providerId="LiveId" clId="{F74B1D47-83E9-40F1-B352-0ADAEC0AA0E8}" dt="2025-01-04T16:31:55.855" v="239"/>
        <pc:sldMkLst>
          <pc:docMk/>
          <pc:sldMk cId="3674902592" sldId="292"/>
        </pc:sldMkLst>
        <pc:spChg chg="mod">
          <ac:chgData name="Victor Omoboye" userId="f9c414ef4a74b009" providerId="LiveId" clId="{F74B1D47-83E9-40F1-B352-0ADAEC0AA0E8}" dt="2025-01-03T12:38:21.387" v="226"/>
          <ac:spMkLst>
            <pc:docMk/>
            <pc:sldMk cId="3674902592" sldId="292"/>
            <ac:spMk id="11" creationId="{08860CB3-1D6E-B1B7-C62E-E6D5113A5CCB}"/>
          </ac:spMkLst>
        </pc:spChg>
      </pc:sldChg>
      <pc:sldChg chg="modSp mod">
        <pc:chgData name="Victor Omoboye" userId="f9c414ef4a74b009" providerId="LiveId" clId="{F74B1D47-83E9-40F1-B352-0ADAEC0AA0E8}" dt="2025-01-05T15:34:46.608" v="307" actId="20577"/>
        <pc:sldMkLst>
          <pc:docMk/>
          <pc:sldMk cId="2605640617" sldId="293"/>
        </pc:sldMkLst>
        <pc:spChg chg="mod">
          <ac:chgData name="Victor Omoboye" userId="f9c414ef4a74b009" providerId="LiveId" clId="{F74B1D47-83E9-40F1-B352-0ADAEC0AA0E8}" dt="2025-01-03T12:38:27.626" v="228"/>
          <ac:spMkLst>
            <pc:docMk/>
            <pc:sldMk cId="2605640617" sldId="293"/>
            <ac:spMk id="11" creationId="{8B87A4C4-13B2-79CA-C0E2-C35957166CD5}"/>
          </ac:spMkLst>
        </pc:spChg>
        <pc:spChg chg="mod">
          <ac:chgData name="Victor Omoboye" userId="f9c414ef4a74b009" providerId="LiveId" clId="{F74B1D47-83E9-40F1-B352-0ADAEC0AA0E8}" dt="2025-01-05T15:34:46.608" v="307" actId="20577"/>
          <ac:spMkLst>
            <pc:docMk/>
            <pc:sldMk cId="2605640617" sldId="293"/>
            <ac:spMk id="17" creationId="{86B8D867-C9C9-3B29-2700-CD1C61B3EB03}"/>
          </ac:spMkLst>
        </pc:spChg>
      </pc:sldChg>
      <pc:sldChg chg="modSp mod">
        <pc:chgData name="Victor Omoboye" userId="f9c414ef4a74b009" providerId="LiveId" clId="{F74B1D47-83E9-40F1-B352-0ADAEC0AA0E8}" dt="2025-01-05T15:34:53.860" v="309" actId="20577"/>
        <pc:sldMkLst>
          <pc:docMk/>
          <pc:sldMk cId="2055008864" sldId="295"/>
        </pc:sldMkLst>
        <pc:spChg chg="mod">
          <ac:chgData name="Victor Omoboye" userId="f9c414ef4a74b009" providerId="LiveId" clId="{F74B1D47-83E9-40F1-B352-0ADAEC0AA0E8}" dt="2025-01-03T12:38:29.816" v="229"/>
          <ac:spMkLst>
            <pc:docMk/>
            <pc:sldMk cId="2055008864" sldId="295"/>
            <ac:spMk id="11" creationId="{CDBB92DA-A579-5F07-0F6A-9ECE3DCBC67C}"/>
          </ac:spMkLst>
        </pc:spChg>
        <pc:spChg chg="mod">
          <ac:chgData name="Victor Omoboye" userId="f9c414ef4a74b009" providerId="LiveId" clId="{F74B1D47-83E9-40F1-B352-0ADAEC0AA0E8}" dt="2025-01-05T15:34:53.860" v="309" actId="20577"/>
          <ac:spMkLst>
            <pc:docMk/>
            <pc:sldMk cId="2055008864" sldId="295"/>
            <ac:spMk id="17" creationId="{D9508BDE-6575-BB02-8566-5860F3CDEDFA}"/>
          </ac:spMkLst>
        </pc:spChg>
      </pc:sldChg>
      <pc:sldChg chg="modSp mod">
        <pc:chgData name="Victor Omoboye" userId="f9c414ef4a74b009" providerId="LiveId" clId="{F74B1D47-83E9-40F1-B352-0ADAEC0AA0E8}" dt="2025-01-03T12:38:31.933" v="230"/>
        <pc:sldMkLst>
          <pc:docMk/>
          <pc:sldMk cId="451338850" sldId="297"/>
        </pc:sldMkLst>
        <pc:spChg chg="mod">
          <ac:chgData name="Victor Omoboye" userId="f9c414ef4a74b009" providerId="LiveId" clId="{F74B1D47-83E9-40F1-B352-0ADAEC0AA0E8}" dt="2025-01-03T12:38:31.933" v="230"/>
          <ac:spMkLst>
            <pc:docMk/>
            <pc:sldMk cId="451338850" sldId="297"/>
            <ac:spMk id="11" creationId="{79A69E78-9665-E632-FD66-C1ADE1E95026}"/>
          </ac:spMkLst>
        </pc:spChg>
      </pc:sldChg>
      <pc:sldChg chg="modSp mod">
        <pc:chgData name="Victor Omoboye" userId="f9c414ef4a74b009" providerId="LiveId" clId="{F74B1D47-83E9-40F1-B352-0ADAEC0AA0E8}" dt="2025-01-03T12:38:34.307" v="231"/>
        <pc:sldMkLst>
          <pc:docMk/>
          <pc:sldMk cId="2175557827" sldId="298"/>
        </pc:sldMkLst>
        <pc:spChg chg="mod">
          <ac:chgData name="Victor Omoboye" userId="f9c414ef4a74b009" providerId="LiveId" clId="{F74B1D47-83E9-40F1-B352-0ADAEC0AA0E8}" dt="2025-01-03T12:38:34.307" v="231"/>
          <ac:spMkLst>
            <pc:docMk/>
            <pc:sldMk cId="2175557827" sldId="298"/>
            <ac:spMk id="11" creationId="{F7270277-2CB8-8C90-58A2-C59B2E7FF217}"/>
          </ac:spMkLst>
        </pc:spChg>
      </pc:sldChg>
      <pc:sldChg chg="modSp mod">
        <pc:chgData name="Victor Omoboye" userId="f9c414ef4a74b009" providerId="LiveId" clId="{F74B1D47-83E9-40F1-B352-0ADAEC0AA0E8}" dt="2025-01-07T13:13:53.095" v="319" actId="20577"/>
        <pc:sldMkLst>
          <pc:docMk/>
          <pc:sldMk cId="1121216072" sldId="300"/>
        </pc:sldMkLst>
        <pc:spChg chg="mod">
          <ac:chgData name="Victor Omoboye" userId="f9c414ef4a74b009" providerId="LiveId" clId="{F74B1D47-83E9-40F1-B352-0ADAEC0AA0E8}" dt="2025-01-07T13:13:53.095" v="319" actId="20577"/>
          <ac:spMkLst>
            <pc:docMk/>
            <pc:sldMk cId="1121216072" sldId="300"/>
            <ac:spMk id="2" creationId="{FFA28526-A192-E8DE-013B-3B9E9A3AC664}"/>
          </ac:spMkLst>
        </pc:spChg>
      </pc:sldChg>
      <pc:sldChg chg="ord">
        <pc:chgData name="Victor Omoboye" userId="f9c414ef4a74b009" providerId="LiveId" clId="{F74B1D47-83E9-40F1-B352-0ADAEC0AA0E8}" dt="2025-01-01T20:14:01.424" v="218"/>
        <pc:sldMkLst>
          <pc:docMk/>
          <pc:sldMk cId="3456164256" sldId="301"/>
        </pc:sldMkLst>
      </pc:sldChg>
      <pc:sldChg chg="addSp delSp modSp del mod ord modClrScheme chgLayout">
        <pc:chgData name="Victor Omoboye" userId="f9c414ef4a74b009" providerId="LiveId" clId="{F74B1D47-83E9-40F1-B352-0ADAEC0AA0E8}" dt="2025-01-01T20:10:17.392" v="197" actId="2696"/>
        <pc:sldMkLst>
          <pc:docMk/>
          <pc:sldMk cId="3664626318" sldId="302"/>
        </pc:sldMkLst>
        <pc:spChg chg="mod">
          <ac:chgData name="Victor Omoboye" userId="f9c414ef4a74b009" providerId="LiveId" clId="{F74B1D47-83E9-40F1-B352-0ADAEC0AA0E8}" dt="2025-01-01T19:51:57.483" v="5" actId="1076"/>
          <ac:spMkLst>
            <pc:docMk/>
            <pc:sldMk cId="3664626318" sldId="302"/>
            <ac:spMk id="5" creationId="{6D0BA1F3-1722-260E-7977-EC06066FF247}"/>
          </ac:spMkLst>
        </pc:spChg>
        <pc:spChg chg="add del mod">
          <ac:chgData name="Victor Omoboye" userId="f9c414ef4a74b009" providerId="LiveId" clId="{F74B1D47-83E9-40F1-B352-0ADAEC0AA0E8}" dt="2025-01-01T19:55:40.162" v="26" actId="478"/>
          <ac:spMkLst>
            <pc:docMk/>
            <pc:sldMk cId="3664626318" sldId="302"/>
            <ac:spMk id="7" creationId="{21069137-1C9A-F683-2CB5-7FDE385452F9}"/>
          </ac:spMkLst>
        </pc:spChg>
        <pc:spChg chg="add mod ord">
          <ac:chgData name="Victor Omoboye" userId="f9c414ef4a74b009" providerId="LiveId" clId="{F74B1D47-83E9-40F1-B352-0ADAEC0AA0E8}" dt="2025-01-01T20:01:06.684" v="52" actId="700"/>
          <ac:spMkLst>
            <pc:docMk/>
            <pc:sldMk cId="3664626318" sldId="302"/>
            <ac:spMk id="11" creationId="{9159B0C6-FF4D-2F9F-4229-E46CC63B37F1}"/>
          </ac:spMkLst>
        </pc:spChg>
        <pc:spChg chg="add del mod ord">
          <ac:chgData name="Victor Omoboye" userId="f9c414ef4a74b009" providerId="LiveId" clId="{F74B1D47-83E9-40F1-B352-0ADAEC0AA0E8}" dt="2025-01-01T20:03:20.316" v="69" actId="478"/>
          <ac:spMkLst>
            <pc:docMk/>
            <pc:sldMk cId="3664626318" sldId="302"/>
            <ac:spMk id="12" creationId="{192D5D63-C1C9-2F23-E934-F795D1CD2BF4}"/>
          </ac:spMkLst>
        </pc:spChg>
        <pc:spChg chg="mod">
          <ac:chgData name="Victor Omoboye" userId="f9c414ef4a74b009" providerId="LiveId" clId="{F74B1D47-83E9-40F1-B352-0ADAEC0AA0E8}" dt="2025-01-01T20:03:28.094" v="70" actId="207"/>
          <ac:spMkLst>
            <pc:docMk/>
            <pc:sldMk cId="3664626318" sldId="302"/>
            <ac:spMk id="134" creationId="{B7122573-17B3-0301-A273-A9C66EF42B46}"/>
          </ac:spMkLst>
        </pc:spChg>
        <pc:grpChg chg="mod">
          <ac:chgData name="Victor Omoboye" userId="f9c414ef4a74b009" providerId="LiveId" clId="{F74B1D47-83E9-40F1-B352-0ADAEC0AA0E8}" dt="2025-01-01T20:03:55.494" v="73" actId="1076"/>
          <ac:grpSpMkLst>
            <pc:docMk/>
            <pc:sldMk cId="3664626318" sldId="302"/>
            <ac:grpSpMk id="125" creationId="{D68FA9BB-C8DF-2CE8-5C6F-05BCDD53F5EF}"/>
          </ac:grpSpMkLst>
        </pc:grpChg>
        <pc:picChg chg="add del mod">
          <ac:chgData name="Victor Omoboye" userId="f9c414ef4a74b009" providerId="LiveId" clId="{F74B1D47-83E9-40F1-B352-0ADAEC0AA0E8}" dt="2025-01-01T19:55:40.162" v="26" actId="478"/>
          <ac:picMkLst>
            <pc:docMk/>
            <pc:sldMk cId="3664626318" sldId="302"/>
            <ac:picMk id="6" creationId="{2D8FFBEF-C7D8-32AB-A4B5-8F04222E4EAA}"/>
          </ac:picMkLst>
        </pc:picChg>
        <pc:picChg chg="add del mod">
          <ac:chgData name="Victor Omoboye" userId="f9c414ef4a74b009" providerId="LiveId" clId="{F74B1D47-83E9-40F1-B352-0ADAEC0AA0E8}" dt="2025-01-01T19:56:00.290" v="29" actId="478"/>
          <ac:picMkLst>
            <pc:docMk/>
            <pc:sldMk cId="3664626318" sldId="302"/>
            <ac:picMk id="8" creationId="{43F08537-DA72-D630-F63F-5815C22B060F}"/>
          </ac:picMkLst>
        </pc:picChg>
        <pc:picChg chg="add del mod">
          <ac:chgData name="Victor Omoboye" userId="f9c414ef4a74b009" providerId="LiveId" clId="{F74B1D47-83E9-40F1-B352-0ADAEC0AA0E8}" dt="2025-01-01T19:56:24.794" v="34" actId="478"/>
          <ac:picMkLst>
            <pc:docMk/>
            <pc:sldMk cId="3664626318" sldId="302"/>
            <ac:picMk id="10" creationId="{99A9479C-4267-9C71-B81D-A7464C4E1868}"/>
          </ac:picMkLst>
        </pc:picChg>
        <pc:picChg chg="add del mod">
          <ac:chgData name="Victor Omoboye" userId="f9c414ef4a74b009" providerId="LiveId" clId="{F74B1D47-83E9-40F1-B352-0ADAEC0AA0E8}" dt="2025-01-01T20:01:44.122" v="59" actId="478"/>
          <ac:picMkLst>
            <pc:docMk/>
            <pc:sldMk cId="3664626318" sldId="302"/>
            <ac:picMk id="14" creationId="{235F107F-367D-5D29-B581-B67CEAF4D182}"/>
          </ac:picMkLst>
        </pc:picChg>
      </pc:sldChg>
      <pc:sldChg chg="delSp add mod ord">
        <pc:chgData name="Victor Omoboye" userId="f9c414ef4a74b009" providerId="LiveId" clId="{F74B1D47-83E9-40F1-B352-0ADAEC0AA0E8}" dt="2025-01-01T19:52:29.480" v="10"/>
        <pc:sldMkLst>
          <pc:docMk/>
          <pc:sldMk cId="3075945142" sldId="303"/>
        </pc:sldMkLst>
        <pc:picChg chg="del">
          <ac:chgData name="Victor Omoboye" userId="f9c414ef4a74b009" providerId="LiveId" clId="{F74B1D47-83E9-40F1-B352-0ADAEC0AA0E8}" dt="2025-01-01T19:52:25.873" v="8" actId="478"/>
          <ac:picMkLst>
            <pc:docMk/>
            <pc:sldMk cId="3075945142" sldId="303"/>
            <ac:picMk id="2" creationId="{4609AAF2-075B-C265-FF0B-0FBFAB56BD52}"/>
          </ac:picMkLst>
        </pc:picChg>
      </pc:sldChg>
      <pc:sldChg chg="addSp delSp modSp add mod addAnim delAnim modAnim">
        <pc:chgData name="Victor Omoboye" userId="f9c414ef4a74b009" providerId="LiveId" clId="{F74B1D47-83E9-40F1-B352-0ADAEC0AA0E8}" dt="2025-01-03T12:38:50.522" v="235" actId="20577"/>
        <pc:sldMkLst>
          <pc:docMk/>
          <pc:sldMk cId="641730753" sldId="304"/>
        </pc:sldMkLst>
        <pc:spChg chg="del">
          <ac:chgData name="Victor Omoboye" userId="f9c414ef4a74b009" providerId="LiveId" clId="{F74B1D47-83E9-40F1-B352-0ADAEC0AA0E8}" dt="2025-01-01T20:04:23.175" v="81" actId="478"/>
          <ac:spMkLst>
            <pc:docMk/>
            <pc:sldMk cId="641730753" sldId="304"/>
            <ac:spMk id="3" creationId="{0EB326BD-8B37-4907-A7CE-B5B61759450A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5" creationId="{C348BD84-713D-FF83-AF4B-2BA6AB775017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6" creationId="{E7E52BCE-E413-1958-6206-92567C5D7EB2}"/>
          </ac:spMkLst>
        </pc:spChg>
        <pc:spChg chg="add mod">
          <ac:chgData name="Victor Omoboye" userId="f9c414ef4a74b009" providerId="LiveId" clId="{F74B1D47-83E9-40F1-B352-0ADAEC0AA0E8}" dt="2025-01-03T12:38:50.522" v="235" actId="20577"/>
          <ac:spMkLst>
            <pc:docMk/>
            <pc:sldMk cId="641730753" sldId="304"/>
            <ac:spMk id="8" creationId="{76FFB8CD-FFB0-3B23-1685-4F3E35FBF2AC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10" creationId="{D3735B4A-09B8-E940-9FBA-C29F2034EF85}"/>
          </ac:spMkLst>
        </pc:spChg>
        <pc:spChg chg="del mod">
          <ac:chgData name="Victor Omoboye" userId="f9c414ef4a74b009" providerId="LiveId" clId="{F74B1D47-83E9-40F1-B352-0ADAEC0AA0E8}" dt="2025-01-01T20:03:10.950" v="67" actId="478"/>
          <ac:spMkLst>
            <pc:docMk/>
            <pc:sldMk cId="641730753" sldId="304"/>
            <ac:spMk id="12" creationId="{4B0C4458-E74A-16BE-EF89-BD0F34161CD3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13" creationId="{F4F6F1E2-F0C7-9BDB-131E-6564AD5225C0}"/>
          </ac:spMkLst>
        </pc:spChg>
        <pc:spChg chg="add del mod">
          <ac:chgData name="Victor Omoboye" userId="f9c414ef4a74b009" providerId="LiveId" clId="{F74B1D47-83E9-40F1-B352-0ADAEC0AA0E8}" dt="2025-01-01T20:06:23.268" v="153" actId="21"/>
          <ac:spMkLst>
            <pc:docMk/>
            <pc:sldMk cId="641730753" sldId="304"/>
            <ac:spMk id="14" creationId="{EADF59B3-AD7E-3A7C-435F-367BB6C43E8E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16" creationId="{2C5D7A9C-2AA3-FDC5-2ED7-A5E9545F7D02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17" creationId="{7B1A001E-55BA-AE2B-73F9-774946F3D95D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19" creationId="{257BFE5F-8DF4-D304-99BC-8A42E5B5DD02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20" creationId="{C9E02746-FF85-9CE3-B2B8-A44B951A23FD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22" creationId="{9E0D5288-7532-2079-A0F0-A519E7B5AE7D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23" creationId="{F8FC8B01-9771-5528-9772-51BA1E4ACB93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25" creationId="{2DE5E85B-8DC8-FF01-252D-96B979CFDF2B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26" creationId="{848659CD-231B-439A-979A-77066A1CCF95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28" creationId="{D224CF2B-D8FF-A12A-B9E2-62752CA4587A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29" creationId="{46FE17A2-C482-0395-900C-100BE0EFB439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31" creationId="{75D760FF-1E25-9C40-EB75-9AC9A2C60B5C}"/>
          </ac:spMkLst>
        </pc:spChg>
        <pc:spChg chg="mod">
          <ac:chgData name="Victor Omoboye" userId="f9c414ef4a74b009" providerId="LiveId" clId="{F74B1D47-83E9-40F1-B352-0ADAEC0AA0E8}" dt="2025-01-01T20:02:38.134" v="62"/>
          <ac:spMkLst>
            <pc:docMk/>
            <pc:sldMk cId="641730753" sldId="304"/>
            <ac:spMk id="32" creationId="{CFFADA9A-6F99-8C09-0C65-55EC98C5E080}"/>
          </ac:spMkLst>
        </pc:spChg>
        <pc:spChg chg="add del mod">
          <ac:chgData name="Victor Omoboye" userId="f9c414ef4a74b009" providerId="LiveId" clId="{F74B1D47-83E9-40F1-B352-0ADAEC0AA0E8}" dt="2025-01-01T20:06:23.268" v="153" actId="21"/>
          <ac:spMkLst>
            <pc:docMk/>
            <pc:sldMk cId="641730753" sldId="304"/>
            <ac:spMk id="33" creationId="{D0E46C13-7527-CBCA-1B94-063A2451CADF}"/>
          </ac:spMkLst>
        </pc:spChg>
        <pc:spChg chg="add del mod">
          <ac:chgData name="Victor Omoboye" userId="f9c414ef4a74b009" providerId="LiveId" clId="{F74B1D47-83E9-40F1-B352-0ADAEC0AA0E8}" dt="2025-01-01T20:06:23.268" v="153" actId="21"/>
          <ac:spMkLst>
            <pc:docMk/>
            <pc:sldMk cId="641730753" sldId="304"/>
            <ac:spMk id="34" creationId="{BA729D27-B1B2-A850-E82F-371EA1599800}"/>
          </ac:spMkLst>
        </pc:spChg>
        <pc:spChg chg="add del mod">
          <ac:chgData name="Victor Omoboye" userId="f9c414ef4a74b009" providerId="LiveId" clId="{F74B1D47-83E9-40F1-B352-0ADAEC0AA0E8}" dt="2025-01-01T20:06:23.268" v="153" actId="21"/>
          <ac:spMkLst>
            <pc:docMk/>
            <pc:sldMk cId="641730753" sldId="304"/>
            <ac:spMk id="35" creationId="{1E637861-0A86-A80D-E5D5-18A990D15E18}"/>
          </ac:spMkLst>
        </pc:spChg>
        <pc:spChg chg="add del mod">
          <ac:chgData name="Victor Omoboye" userId="f9c414ef4a74b009" providerId="LiveId" clId="{F74B1D47-83E9-40F1-B352-0ADAEC0AA0E8}" dt="2025-01-01T20:06:23.268" v="153" actId="21"/>
          <ac:spMkLst>
            <pc:docMk/>
            <pc:sldMk cId="641730753" sldId="304"/>
            <ac:spMk id="36" creationId="{0A45CD7E-9ACF-FD3A-33F3-DF4792859D2B}"/>
          </ac:spMkLst>
        </pc:spChg>
        <pc:spChg chg="add del mod">
          <ac:chgData name="Victor Omoboye" userId="f9c414ef4a74b009" providerId="LiveId" clId="{F74B1D47-83E9-40F1-B352-0ADAEC0AA0E8}" dt="2025-01-01T20:06:23.268" v="153" actId="21"/>
          <ac:spMkLst>
            <pc:docMk/>
            <pc:sldMk cId="641730753" sldId="304"/>
            <ac:spMk id="37" creationId="{319E376A-E343-7A7D-5CD6-707347BD44F2}"/>
          </ac:spMkLst>
        </pc:spChg>
        <pc:spChg chg="add del mod">
          <ac:chgData name="Victor Omoboye" userId="f9c414ef4a74b009" providerId="LiveId" clId="{F74B1D47-83E9-40F1-B352-0ADAEC0AA0E8}" dt="2025-01-01T20:06:23.268" v="153" actId="21"/>
          <ac:spMkLst>
            <pc:docMk/>
            <pc:sldMk cId="641730753" sldId="304"/>
            <ac:spMk id="38" creationId="{1C9B7797-FE19-D516-6BEE-93E481D01219}"/>
          </ac:spMkLst>
        </pc:spChg>
        <pc:spChg chg="add mod ord">
          <ac:chgData name="Victor Omoboye" userId="f9c414ef4a74b009" providerId="LiveId" clId="{F74B1D47-83E9-40F1-B352-0ADAEC0AA0E8}" dt="2025-01-01T20:04:19.950" v="80" actId="1076"/>
          <ac:spMkLst>
            <pc:docMk/>
            <pc:sldMk cId="641730753" sldId="304"/>
            <ac:spMk id="39" creationId="{07278634-3491-2D3F-C3C6-A28A32D312EE}"/>
          </ac:spMkLst>
        </pc:spChg>
        <pc:spChg chg="mod">
          <ac:chgData name="Victor Omoboye" userId="f9c414ef4a74b009" providerId="LiveId" clId="{F74B1D47-83E9-40F1-B352-0ADAEC0AA0E8}" dt="2025-01-01T20:04:01.441" v="74"/>
          <ac:spMkLst>
            <pc:docMk/>
            <pc:sldMk cId="641730753" sldId="304"/>
            <ac:spMk id="41" creationId="{51A09A7B-DE04-2077-FDC1-76F8F8925B65}"/>
          </ac:spMkLst>
        </pc:spChg>
        <pc:spChg chg="mod">
          <ac:chgData name="Victor Omoboye" userId="f9c414ef4a74b009" providerId="LiveId" clId="{F74B1D47-83E9-40F1-B352-0ADAEC0AA0E8}" dt="2025-01-01T20:04:01.441" v="74"/>
          <ac:spMkLst>
            <pc:docMk/>
            <pc:sldMk cId="641730753" sldId="304"/>
            <ac:spMk id="42" creationId="{46D6F3DA-EB15-6A1B-E77E-1EB8C572C178}"/>
          </ac:spMkLst>
        </pc:spChg>
        <pc:spChg chg="add del mod">
          <ac:chgData name="Victor Omoboye" userId="f9c414ef4a74b009" providerId="LiveId" clId="{F74B1D47-83E9-40F1-B352-0ADAEC0AA0E8}" dt="2025-01-01T20:08:21.459" v="180" actId="478"/>
          <ac:spMkLst>
            <pc:docMk/>
            <pc:sldMk cId="641730753" sldId="304"/>
            <ac:spMk id="43" creationId="{EADF59B3-AD7E-3A7C-435F-367BB6C43E8E}"/>
          </ac:spMkLst>
        </pc:spChg>
        <pc:spChg chg="add del mod">
          <ac:chgData name="Victor Omoboye" userId="f9c414ef4a74b009" providerId="LiveId" clId="{F74B1D47-83E9-40F1-B352-0ADAEC0AA0E8}" dt="2025-01-01T20:08:21.459" v="180" actId="478"/>
          <ac:spMkLst>
            <pc:docMk/>
            <pc:sldMk cId="641730753" sldId="304"/>
            <ac:spMk id="44" creationId="{D0E46C13-7527-CBCA-1B94-063A2451CADF}"/>
          </ac:spMkLst>
        </pc:spChg>
        <pc:spChg chg="add del mod">
          <ac:chgData name="Victor Omoboye" userId="f9c414ef4a74b009" providerId="LiveId" clId="{F74B1D47-83E9-40F1-B352-0ADAEC0AA0E8}" dt="2025-01-01T20:08:17.885" v="179" actId="478"/>
          <ac:spMkLst>
            <pc:docMk/>
            <pc:sldMk cId="641730753" sldId="304"/>
            <ac:spMk id="45" creationId="{BA729D27-B1B2-A850-E82F-371EA1599800}"/>
          </ac:spMkLst>
        </pc:spChg>
        <pc:spChg chg="add del mod">
          <ac:chgData name="Victor Omoboye" userId="f9c414ef4a74b009" providerId="LiveId" clId="{F74B1D47-83E9-40F1-B352-0ADAEC0AA0E8}" dt="2025-01-01T20:08:21.459" v="180" actId="478"/>
          <ac:spMkLst>
            <pc:docMk/>
            <pc:sldMk cId="641730753" sldId="304"/>
            <ac:spMk id="46" creationId="{1E637861-0A86-A80D-E5D5-18A990D15E18}"/>
          </ac:spMkLst>
        </pc:spChg>
        <pc:spChg chg="add del mod">
          <ac:chgData name="Victor Omoboye" userId="f9c414ef4a74b009" providerId="LiveId" clId="{F74B1D47-83E9-40F1-B352-0ADAEC0AA0E8}" dt="2025-01-01T20:08:21.459" v="180" actId="478"/>
          <ac:spMkLst>
            <pc:docMk/>
            <pc:sldMk cId="641730753" sldId="304"/>
            <ac:spMk id="47" creationId="{0A45CD7E-9ACF-FD3A-33F3-DF4792859D2B}"/>
          </ac:spMkLst>
        </pc:spChg>
        <pc:spChg chg="add del mod">
          <ac:chgData name="Victor Omoboye" userId="f9c414ef4a74b009" providerId="LiveId" clId="{F74B1D47-83E9-40F1-B352-0ADAEC0AA0E8}" dt="2025-01-01T20:08:17.885" v="179" actId="478"/>
          <ac:spMkLst>
            <pc:docMk/>
            <pc:sldMk cId="641730753" sldId="304"/>
            <ac:spMk id="48" creationId="{319E376A-E343-7A7D-5CD6-707347BD44F2}"/>
          </ac:spMkLst>
        </pc:spChg>
        <pc:spChg chg="add del mod">
          <ac:chgData name="Victor Omoboye" userId="f9c414ef4a74b009" providerId="LiveId" clId="{F74B1D47-83E9-40F1-B352-0ADAEC0AA0E8}" dt="2025-01-01T20:08:17.885" v="179" actId="478"/>
          <ac:spMkLst>
            <pc:docMk/>
            <pc:sldMk cId="641730753" sldId="304"/>
            <ac:spMk id="49" creationId="{1C9B7797-FE19-D516-6BEE-93E481D01219}"/>
          </ac:spMkLst>
        </pc:spChg>
        <pc:grpChg chg="add del mod">
          <ac:chgData name="Victor Omoboye" userId="f9c414ef4a74b009" providerId="LiveId" clId="{F74B1D47-83E9-40F1-B352-0ADAEC0AA0E8}" dt="2025-01-01T20:08:24.969" v="181" actId="478"/>
          <ac:grpSpMkLst>
            <pc:docMk/>
            <pc:sldMk cId="641730753" sldId="304"/>
            <ac:grpSpMk id="2" creationId="{BBDA4E65-E075-F182-DBEA-3FF51147D8C0}"/>
          </ac:grpSpMkLst>
        </pc:grpChg>
        <pc:grpChg chg="add del mod">
          <ac:chgData name="Victor Omoboye" userId="f9c414ef4a74b009" providerId="LiveId" clId="{F74B1D47-83E9-40F1-B352-0ADAEC0AA0E8}" dt="2025-01-01T20:08:17.885" v="179" actId="478"/>
          <ac:grpSpMkLst>
            <pc:docMk/>
            <pc:sldMk cId="641730753" sldId="304"/>
            <ac:grpSpMk id="9" creationId="{4CF47C4E-50CA-904E-F7CD-AF8E093B284E}"/>
          </ac:grpSpMkLst>
        </pc:grpChg>
        <pc:grpChg chg="add del mod">
          <ac:chgData name="Victor Omoboye" userId="f9c414ef4a74b009" providerId="LiveId" clId="{F74B1D47-83E9-40F1-B352-0ADAEC0AA0E8}" dt="2025-01-01T20:08:17.885" v="179" actId="478"/>
          <ac:grpSpMkLst>
            <pc:docMk/>
            <pc:sldMk cId="641730753" sldId="304"/>
            <ac:grpSpMk id="15" creationId="{4FF43974-D698-6287-1AEF-6ACCB3DC2B05}"/>
          </ac:grpSpMkLst>
        </pc:grpChg>
        <pc:grpChg chg="add del mod">
          <ac:chgData name="Victor Omoboye" userId="f9c414ef4a74b009" providerId="LiveId" clId="{F74B1D47-83E9-40F1-B352-0ADAEC0AA0E8}" dt="2025-01-01T20:08:17.885" v="179" actId="478"/>
          <ac:grpSpMkLst>
            <pc:docMk/>
            <pc:sldMk cId="641730753" sldId="304"/>
            <ac:grpSpMk id="18" creationId="{3B7B1CF0-C03E-7A2F-4E5D-E8F19E58E376}"/>
          </ac:grpSpMkLst>
        </pc:grpChg>
        <pc:grpChg chg="add del mod">
          <ac:chgData name="Victor Omoboye" userId="f9c414ef4a74b009" providerId="LiveId" clId="{F74B1D47-83E9-40F1-B352-0ADAEC0AA0E8}" dt="2025-01-01T20:08:17.885" v="179" actId="478"/>
          <ac:grpSpMkLst>
            <pc:docMk/>
            <pc:sldMk cId="641730753" sldId="304"/>
            <ac:grpSpMk id="21" creationId="{43F3FE79-5B91-52E3-AA5C-261C6E2BA23F}"/>
          </ac:grpSpMkLst>
        </pc:grpChg>
        <pc:grpChg chg="add del mod">
          <ac:chgData name="Victor Omoboye" userId="f9c414ef4a74b009" providerId="LiveId" clId="{F74B1D47-83E9-40F1-B352-0ADAEC0AA0E8}" dt="2025-01-01T20:08:17.885" v="179" actId="478"/>
          <ac:grpSpMkLst>
            <pc:docMk/>
            <pc:sldMk cId="641730753" sldId="304"/>
            <ac:grpSpMk id="24" creationId="{7BFC182D-AF76-3BF4-DFCB-AA632CA5A2E9}"/>
          </ac:grpSpMkLst>
        </pc:grpChg>
        <pc:grpChg chg="add del mod">
          <ac:chgData name="Victor Omoboye" userId="f9c414ef4a74b009" providerId="LiveId" clId="{F74B1D47-83E9-40F1-B352-0ADAEC0AA0E8}" dt="2025-01-01T20:08:17.885" v="179" actId="478"/>
          <ac:grpSpMkLst>
            <pc:docMk/>
            <pc:sldMk cId="641730753" sldId="304"/>
            <ac:grpSpMk id="27" creationId="{07454819-C40C-4BD1-2E6A-7AECE59ED465}"/>
          </ac:grpSpMkLst>
        </pc:grpChg>
        <pc:grpChg chg="add del mod">
          <ac:chgData name="Victor Omoboye" userId="f9c414ef4a74b009" providerId="LiveId" clId="{F74B1D47-83E9-40F1-B352-0ADAEC0AA0E8}" dt="2025-01-01T20:08:24.969" v="181" actId="478"/>
          <ac:grpSpMkLst>
            <pc:docMk/>
            <pc:sldMk cId="641730753" sldId="304"/>
            <ac:grpSpMk id="30" creationId="{35DB7666-D357-0F66-DE01-EE072372605B}"/>
          </ac:grpSpMkLst>
        </pc:grpChg>
        <pc:grpChg chg="add mod">
          <ac:chgData name="Victor Omoboye" userId="f9c414ef4a74b009" providerId="LiveId" clId="{F74B1D47-83E9-40F1-B352-0ADAEC0AA0E8}" dt="2025-01-01T20:09:49.169" v="194" actId="14100"/>
          <ac:grpSpMkLst>
            <pc:docMk/>
            <pc:sldMk cId="641730753" sldId="304"/>
            <ac:grpSpMk id="40" creationId="{F87077AE-EC36-9066-245D-49AD2C26336C}"/>
          </ac:grpSpMkLst>
        </pc:grpChg>
        <pc:picChg chg="mod">
          <ac:chgData name="Victor Omoboye" userId="f9c414ef4a74b009" providerId="LiveId" clId="{F74B1D47-83E9-40F1-B352-0ADAEC0AA0E8}" dt="2025-01-01T20:10:05.296" v="196" actId="14100"/>
          <ac:picMkLst>
            <pc:docMk/>
            <pc:sldMk cId="641730753" sldId="304"/>
            <ac:picMk id="4" creationId="{C3C14BDE-31B9-24BA-9C19-312296E2C044}"/>
          </ac:picMkLst>
        </pc:picChg>
      </pc:sldChg>
      <pc:sldChg chg="add del setBg modNotes">
        <pc:chgData name="Victor Omoboye" userId="f9c414ef4a74b009" providerId="LiveId" clId="{F74B1D47-83E9-40F1-B352-0ADAEC0AA0E8}" dt="2025-01-01T20:00:38.978" v="49" actId="2696"/>
        <pc:sldMkLst>
          <pc:docMk/>
          <pc:sldMk cId="3939718400" sldId="304"/>
        </pc:sldMkLst>
      </pc:sldChg>
      <pc:sldChg chg="addSp delSp modSp add del mod ord delAnim modAnim">
        <pc:chgData name="Victor Omoboye" userId="f9c414ef4a74b009" providerId="LiveId" clId="{F74B1D47-83E9-40F1-B352-0ADAEC0AA0E8}" dt="2025-01-01T20:00:43.666" v="50" actId="2696"/>
        <pc:sldMkLst>
          <pc:docMk/>
          <pc:sldMk cId="256286247" sldId="305"/>
        </pc:sldMkLst>
        <pc:spChg chg="del mod ord topLvl">
          <ac:chgData name="Victor Omoboye" userId="f9c414ef4a74b009" providerId="LiveId" clId="{F74B1D47-83E9-40F1-B352-0ADAEC0AA0E8}" dt="2025-01-01T20:00:27.733" v="48" actId="478"/>
          <ac:spMkLst>
            <pc:docMk/>
            <pc:sldMk cId="256286247" sldId="305"/>
            <ac:spMk id="3" creationId="{0EAD4179-500C-AA7B-F30A-76239D76886C}"/>
          </ac:spMkLst>
        </pc:spChg>
        <pc:spChg chg="del mod topLvl">
          <ac:chgData name="Victor Omoboye" userId="f9c414ef4a74b009" providerId="LiveId" clId="{F74B1D47-83E9-40F1-B352-0ADAEC0AA0E8}" dt="2025-01-01T20:00:07.307" v="44" actId="478"/>
          <ac:spMkLst>
            <pc:docMk/>
            <pc:sldMk cId="256286247" sldId="305"/>
            <ac:spMk id="4" creationId="{255F06EC-BA81-7186-2FC7-4B505370319D}"/>
          </ac:spMkLst>
        </pc:spChg>
        <pc:spChg chg="del">
          <ac:chgData name="Victor Omoboye" userId="f9c414ef4a74b009" providerId="LiveId" clId="{F74B1D47-83E9-40F1-B352-0ADAEC0AA0E8}" dt="2025-01-01T19:53:50.693" v="15" actId="478"/>
          <ac:spMkLst>
            <pc:docMk/>
            <pc:sldMk cId="256286247" sldId="305"/>
            <ac:spMk id="11" creationId="{AFF15E51-5994-BF34-B6B9-563B3B2DD9B4}"/>
          </ac:spMkLst>
        </pc:spChg>
        <pc:grpChg chg="add del mod">
          <ac:chgData name="Victor Omoboye" userId="f9c414ef4a74b009" providerId="LiveId" clId="{F74B1D47-83E9-40F1-B352-0ADAEC0AA0E8}" dt="2025-01-01T20:00:07.307" v="44" actId="478"/>
          <ac:grpSpMkLst>
            <pc:docMk/>
            <pc:sldMk cId="256286247" sldId="305"/>
            <ac:grpSpMk id="2" creationId="{0DDEC86C-9F87-C48B-FB3D-6CF1602F5096}"/>
          </ac:grpSpMkLst>
        </pc:grpChg>
        <pc:picChg chg="mod">
          <ac:chgData name="Victor Omoboye" userId="f9c414ef4a74b009" providerId="LiveId" clId="{F74B1D47-83E9-40F1-B352-0ADAEC0AA0E8}" dt="2025-01-01T19:59:09.054" v="37" actId="1076"/>
          <ac:picMkLst>
            <pc:docMk/>
            <pc:sldMk cId="256286247" sldId="305"/>
            <ac:picMk id="10" creationId="{F0DF6F01-4F6F-0C57-7E2D-F64D71C774E5}"/>
          </ac:picMkLst>
        </pc:picChg>
        <pc:picChg chg="del">
          <ac:chgData name="Victor Omoboye" userId="f9c414ef4a74b009" providerId="LiveId" clId="{F74B1D47-83E9-40F1-B352-0ADAEC0AA0E8}" dt="2025-01-01T19:54:01.753" v="16" actId="478"/>
          <ac:picMkLst>
            <pc:docMk/>
            <pc:sldMk cId="256286247" sldId="305"/>
            <ac:picMk id="13" creationId="{D6636634-716B-6E84-066D-3FE60BB5D4B4}"/>
          </ac:picMkLst>
        </pc:picChg>
      </pc:sldChg>
      <pc:sldMasterChg chg="del delSldLayout">
        <pc:chgData name="Victor Omoboye" userId="f9c414ef4a74b009" providerId="LiveId" clId="{F74B1D47-83E9-40F1-B352-0ADAEC0AA0E8}" dt="2025-01-01T20:00:38.978" v="49" actId="2696"/>
        <pc:sldMasterMkLst>
          <pc:docMk/>
          <pc:sldMasterMk cId="1212486303" sldId="2147483666"/>
        </pc:sldMasterMkLst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555663049" sldId="2147483667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2502729205" sldId="2147483668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3726065984" sldId="2147483669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137343636" sldId="2147483670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1977838258" sldId="2147483671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872530129" sldId="2147483672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2694748807" sldId="2147483673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3279088042" sldId="2147483674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4044255631" sldId="2147483675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2724599163" sldId="2147483676"/>
          </pc:sldLayoutMkLst>
        </pc:sldLayoutChg>
        <pc:sldLayoutChg chg="del">
          <pc:chgData name="Victor Omoboye" userId="f9c414ef4a74b009" providerId="LiveId" clId="{F74B1D47-83E9-40F1-B352-0ADAEC0AA0E8}" dt="2025-01-01T20:00:38.978" v="49" actId="2696"/>
          <pc:sldLayoutMkLst>
            <pc:docMk/>
            <pc:sldMasterMk cId="1212486303" sldId="2147483666"/>
            <pc:sldLayoutMk cId="1378507776" sldId="2147483677"/>
          </pc:sldLayoutMkLst>
        </pc:sldLayoutChg>
      </pc:sldMasterChg>
    </pc:docChg>
  </pc:docChgLst>
  <pc:docChgLst>
    <pc:chgData name="Victor Omoboye" userId="f9c414ef4a74b009" providerId="LiveId" clId="{21A90655-C5CE-4EA2-B3BA-416DF25F8514}"/>
    <pc:docChg chg="undo redo custSel addSld delSld modSld sldOrd">
      <pc:chgData name="Victor Omoboye" userId="f9c414ef4a74b009" providerId="LiveId" clId="{21A90655-C5CE-4EA2-B3BA-416DF25F8514}" dt="2024-12-30T16:14:52.380" v="878" actId="1076"/>
      <pc:docMkLst>
        <pc:docMk/>
      </pc:docMkLst>
      <pc:sldChg chg="addSp delSp modSp mod">
        <pc:chgData name="Victor Omoboye" userId="f9c414ef4a74b009" providerId="LiveId" clId="{21A90655-C5CE-4EA2-B3BA-416DF25F8514}" dt="2024-12-26T10:12:52.717" v="131" actId="20577"/>
        <pc:sldMkLst>
          <pc:docMk/>
          <pc:sldMk cId="0" sldId="256"/>
        </pc:sldMkLst>
        <pc:spChg chg="del mod">
          <ac:chgData name="Victor Omoboye" userId="f9c414ef4a74b009" providerId="LiveId" clId="{21A90655-C5CE-4EA2-B3BA-416DF25F8514}" dt="2024-12-26T10:11:47.908" v="105" actId="478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Victor Omoboye" userId="f9c414ef4a74b009" providerId="LiveId" clId="{21A90655-C5CE-4EA2-B3BA-416DF25F8514}" dt="2024-12-26T10:07:28.609" v="25" actId="478"/>
          <ac:spMkLst>
            <pc:docMk/>
            <pc:sldMk cId="0" sldId="256"/>
            <ac:spMk id="8" creationId="{C915D5BD-3AC1-7092-1439-7D82955249E6}"/>
          </ac:spMkLst>
        </pc:spChg>
        <pc:spChg chg="add del mod">
          <ac:chgData name="Victor Omoboye" userId="f9c414ef4a74b009" providerId="LiveId" clId="{21A90655-C5CE-4EA2-B3BA-416DF25F8514}" dt="2024-12-26T10:09:09.359" v="74" actId="478"/>
          <ac:spMkLst>
            <pc:docMk/>
            <pc:sldMk cId="0" sldId="256"/>
            <ac:spMk id="9" creationId="{1377B945-EF5C-DD42-0822-555A1F4EF894}"/>
          </ac:spMkLst>
        </pc:spChg>
        <pc:spChg chg="add del mod">
          <ac:chgData name="Victor Omoboye" userId="f9c414ef4a74b009" providerId="LiveId" clId="{21A90655-C5CE-4EA2-B3BA-416DF25F8514}" dt="2024-12-26T10:08:06.642" v="39" actId="478"/>
          <ac:spMkLst>
            <pc:docMk/>
            <pc:sldMk cId="0" sldId="256"/>
            <ac:spMk id="10" creationId="{C1895445-7CDB-5643-FE1C-15E38AC2FACA}"/>
          </ac:spMkLst>
        </pc:spChg>
        <pc:spChg chg="add mod">
          <ac:chgData name="Victor Omoboye" userId="f9c414ef4a74b009" providerId="LiveId" clId="{21A90655-C5CE-4EA2-B3BA-416DF25F8514}" dt="2024-12-26T10:11:19.476" v="97" actId="1037"/>
          <ac:spMkLst>
            <pc:docMk/>
            <pc:sldMk cId="0" sldId="256"/>
            <ac:spMk id="11" creationId="{ED1A5329-EA36-9938-A7D6-7B1DA22208BF}"/>
          </ac:spMkLst>
        </pc:spChg>
        <pc:spChg chg="add mod">
          <ac:chgData name="Victor Omoboye" userId="f9c414ef4a74b009" providerId="LiveId" clId="{21A90655-C5CE-4EA2-B3BA-416DF25F8514}" dt="2024-12-26T10:12:52.717" v="131" actId="20577"/>
          <ac:spMkLst>
            <pc:docMk/>
            <pc:sldMk cId="0" sldId="256"/>
            <ac:spMk id="12" creationId="{61F1B4B9-D6F1-7F00-75F6-3EC5FB20D849}"/>
          </ac:spMkLst>
        </pc:spChg>
        <pc:spChg chg="add del mod">
          <ac:chgData name="Victor Omoboye" userId="f9c414ef4a74b009" providerId="LiveId" clId="{21A90655-C5CE-4EA2-B3BA-416DF25F8514}" dt="2024-12-26T10:11:54.260" v="106" actId="478"/>
          <ac:spMkLst>
            <pc:docMk/>
            <pc:sldMk cId="0" sldId="256"/>
            <ac:spMk id="14" creationId="{AF85611F-BE5A-7C81-6589-299120E6A739}"/>
          </ac:spMkLst>
        </pc:spChg>
      </pc:sldChg>
      <pc:sldChg chg="addSp delSp modSp del mod">
        <pc:chgData name="Victor Omoboye" userId="f9c414ef4a74b009" providerId="LiveId" clId="{21A90655-C5CE-4EA2-B3BA-416DF25F8514}" dt="2024-12-29T17:42:44.943" v="351" actId="2696"/>
        <pc:sldMkLst>
          <pc:docMk/>
          <pc:sldMk cId="0" sldId="257"/>
        </pc:sldMkLst>
        <pc:spChg chg="add mod">
          <ac:chgData name="Victor Omoboye" userId="f9c414ef4a74b009" providerId="LiveId" clId="{21A90655-C5CE-4EA2-B3BA-416DF25F8514}" dt="2024-12-29T16:17:31.211" v="155" actId="1076"/>
          <ac:spMkLst>
            <pc:docMk/>
            <pc:sldMk cId="0" sldId="257"/>
            <ac:spMk id="10" creationId="{BF16E4B9-AF03-AF69-1F11-6A97B35BB64B}"/>
          </ac:spMkLst>
        </pc:spChg>
        <pc:grpChg chg="del mod">
          <ac:chgData name="Victor Omoboye" userId="f9c414ef4a74b009" providerId="LiveId" clId="{21A90655-C5CE-4EA2-B3BA-416DF25F8514}" dt="2024-12-29T16:15:59.187" v="136" actId="478"/>
          <ac:grpSpMkLst>
            <pc:docMk/>
            <pc:sldMk cId="0" sldId="257"/>
            <ac:grpSpMk id="2" creationId="{00000000-0000-0000-0000-000000000000}"/>
          </ac:grpSpMkLst>
        </pc:grpChg>
        <pc:picChg chg="del mod topLvl">
          <ac:chgData name="Victor Omoboye" userId="f9c414ef4a74b009" providerId="LiveId" clId="{21A90655-C5CE-4EA2-B3BA-416DF25F8514}" dt="2024-12-29T16:15:59.187" v="136" actId="478"/>
          <ac:picMkLst>
            <pc:docMk/>
            <pc:sldMk cId="0" sldId="257"/>
            <ac:picMk id="3" creationId="{00000000-0000-0000-0000-000000000000}"/>
          </ac:picMkLst>
        </pc:picChg>
        <pc:picChg chg="topLvl">
          <ac:chgData name="Victor Omoboye" userId="f9c414ef4a74b009" providerId="LiveId" clId="{21A90655-C5CE-4EA2-B3BA-416DF25F8514}" dt="2024-12-29T16:15:59.187" v="136" actId="478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mod">
        <pc:chgData name="Victor Omoboye" userId="f9c414ef4a74b009" providerId="LiveId" clId="{21A90655-C5CE-4EA2-B3BA-416DF25F8514}" dt="2024-12-30T15:37:53.169" v="787" actId="14100"/>
        <pc:sldMkLst>
          <pc:docMk/>
          <pc:sldMk cId="0" sldId="258"/>
        </pc:sldMkLst>
        <pc:spChg chg="del mod">
          <ac:chgData name="Victor Omoboye" userId="f9c414ef4a74b009" providerId="LiveId" clId="{21A90655-C5CE-4EA2-B3BA-416DF25F8514}" dt="2024-12-29T16:35:28.438" v="251" actId="478"/>
          <ac:spMkLst>
            <pc:docMk/>
            <pc:sldMk cId="0" sldId="258"/>
            <ac:spMk id="9" creationId="{00000000-0000-0000-0000-000000000000}"/>
          </ac:spMkLst>
        </pc:spChg>
        <pc:spChg chg="add mod">
          <ac:chgData name="Victor Omoboye" userId="f9c414ef4a74b009" providerId="LiveId" clId="{21A90655-C5CE-4EA2-B3BA-416DF25F8514}" dt="2024-12-29T16:33:10.065" v="241" actId="2711"/>
          <ac:spMkLst>
            <pc:docMk/>
            <pc:sldMk cId="0" sldId="258"/>
            <ac:spMk id="11" creationId="{95EFD154-D491-0E03-DC42-CE3EA4E4C3D2}"/>
          </ac:spMkLst>
        </pc:spChg>
        <pc:spChg chg="add">
          <ac:chgData name="Victor Omoboye" userId="f9c414ef4a74b009" providerId="LiveId" clId="{21A90655-C5CE-4EA2-B3BA-416DF25F8514}" dt="2024-12-29T16:30:58.084" v="215"/>
          <ac:spMkLst>
            <pc:docMk/>
            <pc:sldMk cId="0" sldId="258"/>
            <ac:spMk id="14" creationId="{EA961F07-A02D-38A6-8CCA-677C36793F78}"/>
          </ac:spMkLst>
        </pc:spChg>
        <pc:spChg chg="add del mod">
          <ac:chgData name="Victor Omoboye" userId="f9c414ef4a74b009" providerId="LiveId" clId="{21A90655-C5CE-4EA2-B3BA-416DF25F8514}" dt="2024-12-29T16:31:23.377" v="220" actId="478"/>
          <ac:spMkLst>
            <pc:docMk/>
            <pc:sldMk cId="0" sldId="258"/>
            <ac:spMk id="15" creationId="{A12717CD-AC7B-7B25-85AF-DA8D802D06DE}"/>
          </ac:spMkLst>
        </pc:spChg>
        <pc:spChg chg="add del mod">
          <ac:chgData name="Victor Omoboye" userId="f9c414ef4a74b009" providerId="LiveId" clId="{21A90655-C5CE-4EA2-B3BA-416DF25F8514}" dt="2024-12-29T16:31:49.933" v="225"/>
          <ac:spMkLst>
            <pc:docMk/>
            <pc:sldMk cId="0" sldId="258"/>
            <ac:spMk id="16" creationId="{25C5BD62-EB41-5E75-AFC2-C9DA41B6DA5E}"/>
          </ac:spMkLst>
        </pc:spChg>
        <pc:spChg chg="add mod">
          <ac:chgData name="Victor Omoboye" userId="f9c414ef4a74b009" providerId="LiveId" clId="{21A90655-C5CE-4EA2-B3BA-416DF25F8514}" dt="2024-12-30T15:37:53.169" v="787" actId="14100"/>
          <ac:spMkLst>
            <pc:docMk/>
            <pc:sldMk cId="0" sldId="258"/>
            <ac:spMk id="17" creationId="{EF64C756-A07D-6F68-1512-6B3E17E8ACC6}"/>
          </ac:spMkLst>
        </pc:spChg>
        <pc:spChg chg="add">
          <ac:chgData name="Victor Omoboye" userId="f9c414ef4a74b009" providerId="LiveId" clId="{21A90655-C5CE-4EA2-B3BA-416DF25F8514}" dt="2024-12-29T16:32:30.814" v="235"/>
          <ac:spMkLst>
            <pc:docMk/>
            <pc:sldMk cId="0" sldId="258"/>
            <ac:spMk id="18" creationId="{6F480F00-7C0D-3239-3530-3C11039C28D6}"/>
          </ac:spMkLst>
        </pc:spChg>
        <pc:grpChg chg="del">
          <ac:chgData name="Victor Omoboye" userId="f9c414ef4a74b009" providerId="LiveId" clId="{21A90655-C5CE-4EA2-B3BA-416DF25F8514}" dt="2024-12-29T16:27:31.250" v="200" actId="478"/>
          <ac:grpSpMkLst>
            <pc:docMk/>
            <pc:sldMk cId="0" sldId="258"/>
            <ac:grpSpMk id="2" creationId="{00000000-0000-0000-0000-000000000000}"/>
          </ac:grpSpMkLst>
        </pc:grpChg>
        <pc:picChg chg="add del mod">
          <ac:chgData name="Victor Omoboye" userId="f9c414ef4a74b009" providerId="LiveId" clId="{21A90655-C5CE-4EA2-B3BA-416DF25F8514}" dt="2024-12-29T16:27:27.302" v="199" actId="478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Victor Omoboye" userId="f9c414ef4a74b009" providerId="LiveId" clId="{21A90655-C5CE-4EA2-B3BA-416DF25F8514}" dt="2024-12-29T16:27:05.773" v="195" actId="478"/>
          <ac:picMkLst>
            <pc:docMk/>
            <pc:sldMk cId="0" sldId="258"/>
            <ac:picMk id="6" creationId="{00000000-0000-0000-0000-000000000000}"/>
          </ac:picMkLst>
        </pc:picChg>
        <pc:picChg chg="del mod">
          <ac:chgData name="Victor Omoboye" userId="f9c414ef4a74b009" providerId="LiveId" clId="{21A90655-C5CE-4EA2-B3BA-416DF25F8514}" dt="2024-12-29T16:28:56.765" v="211" actId="478"/>
          <ac:picMkLst>
            <pc:docMk/>
            <pc:sldMk cId="0" sldId="258"/>
            <ac:picMk id="8" creationId="{00000000-0000-0000-0000-000000000000}"/>
          </ac:picMkLst>
        </pc:picChg>
        <pc:picChg chg="add mod">
          <ac:chgData name="Victor Omoboye" userId="f9c414ef4a74b009" providerId="LiveId" clId="{21A90655-C5CE-4EA2-B3BA-416DF25F8514}" dt="2024-12-29T16:27:45.280" v="201"/>
          <ac:picMkLst>
            <pc:docMk/>
            <pc:sldMk cId="0" sldId="258"/>
            <ac:picMk id="10" creationId="{0F73885F-A805-8F0F-F18B-204F49DD71A4}"/>
          </ac:picMkLst>
        </pc:picChg>
        <pc:picChg chg="add mod">
          <ac:chgData name="Victor Omoboye" userId="f9c414ef4a74b009" providerId="LiveId" clId="{21A90655-C5CE-4EA2-B3BA-416DF25F8514}" dt="2024-12-30T14:58:03.051" v="450" actId="14100"/>
          <ac:picMkLst>
            <pc:docMk/>
            <pc:sldMk cId="0" sldId="258"/>
            <ac:picMk id="13" creationId="{258E10E2-3BEC-DFA7-93F5-44010F0619D2}"/>
          </ac:picMkLst>
        </pc:picChg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59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62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63"/>
        </pc:sldMkLst>
      </pc:sldChg>
      <pc:sldChg chg="modSp mod">
        <pc:chgData name="Victor Omoboye" userId="f9c414ef4a74b009" providerId="LiveId" clId="{21A90655-C5CE-4EA2-B3BA-416DF25F8514}" dt="2024-12-29T21:02:36.083" v="359" actId="1076"/>
        <pc:sldMkLst>
          <pc:docMk/>
          <pc:sldMk cId="0" sldId="264"/>
        </pc:sldMkLst>
        <pc:picChg chg="mod">
          <ac:chgData name="Victor Omoboye" userId="f9c414ef4a74b009" providerId="LiveId" clId="{21A90655-C5CE-4EA2-B3BA-416DF25F8514}" dt="2024-12-29T21:02:36.083" v="359" actId="1076"/>
          <ac:picMkLst>
            <pc:docMk/>
            <pc:sldMk cId="0" sldId="264"/>
            <ac:picMk id="5" creationId="{00000000-0000-0000-0000-000000000000}"/>
          </ac:picMkLst>
        </pc:picChg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65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66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67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68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69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70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71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72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73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74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75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77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78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79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80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81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82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83"/>
        </pc:sldMkLst>
      </pc:sldChg>
      <pc:sldChg chg="del">
        <pc:chgData name="Victor Omoboye" userId="f9c414ef4a74b009" providerId="LiveId" clId="{21A90655-C5CE-4EA2-B3BA-416DF25F8514}" dt="2024-12-29T18:23:15.049" v="352" actId="47"/>
        <pc:sldMkLst>
          <pc:docMk/>
          <pc:sldMk cId="0" sldId="284"/>
        </pc:sldMkLst>
      </pc:sldChg>
      <pc:sldChg chg="addSp delSp modSp add mod">
        <pc:chgData name="Victor Omoboye" userId="f9c414ef4a74b009" providerId="LiveId" clId="{21A90655-C5CE-4EA2-B3BA-416DF25F8514}" dt="2024-12-30T14:54:50.145" v="449" actId="113"/>
        <pc:sldMkLst>
          <pc:docMk/>
          <pc:sldMk cId="1951675592" sldId="286"/>
        </pc:sldMkLst>
        <pc:spChg chg="add mod">
          <ac:chgData name="Victor Omoboye" userId="f9c414ef4a74b009" providerId="LiveId" clId="{21A90655-C5CE-4EA2-B3BA-416DF25F8514}" dt="2024-12-30T14:53:04.743" v="434" actId="1076"/>
          <ac:spMkLst>
            <pc:docMk/>
            <pc:sldMk cId="1951675592" sldId="286"/>
            <ac:spMk id="2" creationId="{6CF56218-E4F4-990E-E303-B9464173AC1B}"/>
          </ac:spMkLst>
        </pc:spChg>
        <pc:spChg chg="add mod">
          <ac:chgData name="Victor Omoboye" userId="f9c414ef4a74b009" providerId="LiveId" clId="{21A90655-C5CE-4EA2-B3BA-416DF25F8514}" dt="2024-12-30T14:52:54.313" v="428"/>
          <ac:spMkLst>
            <pc:docMk/>
            <pc:sldMk cId="1951675592" sldId="286"/>
            <ac:spMk id="3" creationId="{A9BF2D92-70EA-A53E-7796-EC331A7E410F}"/>
          </ac:spMkLst>
        </pc:spChg>
        <pc:spChg chg="mod">
          <ac:chgData name="Victor Omoboye" userId="f9c414ef4a74b009" providerId="LiveId" clId="{21A90655-C5CE-4EA2-B3BA-416DF25F8514}" dt="2024-12-30T14:53:25.310" v="439" actId="20577"/>
          <ac:spMkLst>
            <pc:docMk/>
            <pc:sldMk cId="1951675592" sldId="286"/>
            <ac:spMk id="5" creationId="{E51A9C54-4501-EF5C-B676-57498B0F9F93}"/>
          </ac:spMkLst>
        </pc:spChg>
        <pc:spChg chg="del">
          <ac:chgData name="Victor Omoboye" userId="f9c414ef4a74b009" providerId="LiveId" clId="{21A90655-C5CE-4EA2-B3BA-416DF25F8514}" dt="2024-12-29T16:22:40.175" v="159" actId="478"/>
          <ac:spMkLst>
            <pc:docMk/>
            <pc:sldMk cId="1951675592" sldId="286"/>
            <ac:spMk id="6" creationId="{EE4BAD61-89AE-8073-FDE1-20EB4484F5EF}"/>
          </ac:spMkLst>
        </pc:spChg>
        <pc:spChg chg="mod">
          <ac:chgData name="Victor Omoboye" userId="f9c414ef4a74b009" providerId="LiveId" clId="{21A90655-C5CE-4EA2-B3BA-416DF25F8514}" dt="2024-12-29T16:28:43.074" v="209"/>
          <ac:spMkLst>
            <pc:docMk/>
            <pc:sldMk cId="1951675592" sldId="286"/>
            <ac:spMk id="10" creationId="{47D1C147-F723-0A5C-A6A7-2B23445D9E48}"/>
          </ac:spMkLst>
        </pc:spChg>
        <pc:spChg chg="add mod">
          <ac:chgData name="Victor Omoboye" userId="f9c414ef4a74b009" providerId="LiveId" clId="{21A90655-C5CE-4EA2-B3BA-416DF25F8514}" dt="2024-12-30T14:54:50.145" v="449" actId="113"/>
          <ac:spMkLst>
            <pc:docMk/>
            <pc:sldMk cId="1951675592" sldId="286"/>
            <ac:spMk id="11" creationId="{D0A24B62-2A02-690A-F7B4-48CB51C811BE}"/>
          </ac:spMkLst>
        </pc:spChg>
        <pc:picChg chg="mod">
          <ac:chgData name="Victor Omoboye" userId="f9c414ef4a74b009" providerId="LiveId" clId="{21A90655-C5CE-4EA2-B3BA-416DF25F8514}" dt="2024-12-30T14:53:50.735" v="445" actId="1076"/>
          <ac:picMkLst>
            <pc:docMk/>
            <pc:sldMk cId="1951675592" sldId="286"/>
            <ac:picMk id="7" creationId="{369075FF-85E5-EDA2-D870-B46FD793793E}"/>
          </ac:picMkLst>
        </pc:picChg>
        <pc:picChg chg="mod">
          <ac:chgData name="Victor Omoboye" userId="f9c414ef4a74b009" providerId="LiveId" clId="{21A90655-C5CE-4EA2-B3BA-416DF25F8514}" dt="2024-12-30T14:53:43.850" v="443" actId="1076"/>
          <ac:picMkLst>
            <pc:docMk/>
            <pc:sldMk cId="1951675592" sldId="286"/>
            <ac:picMk id="8" creationId="{9CE1A7DE-EA52-5B2A-5043-93D1D477530F}"/>
          </ac:picMkLst>
        </pc:picChg>
        <pc:picChg chg="mod">
          <ac:chgData name="Victor Omoboye" userId="f9c414ef4a74b009" providerId="LiveId" clId="{21A90655-C5CE-4EA2-B3BA-416DF25F8514}" dt="2024-12-30T14:53:47.054" v="444" actId="1076"/>
          <ac:picMkLst>
            <pc:docMk/>
            <pc:sldMk cId="1951675592" sldId="286"/>
            <ac:picMk id="9" creationId="{DDAEC7D4-BF5F-F081-4207-D022798C76B9}"/>
          </ac:picMkLst>
        </pc:picChg>
      </pc:sldChg>
      <pc:sldChg chg="addSp delSp modSp add del mod">
        <pc:chgData name="Victor Omoboye" userId="f9c414ef4a74b009" providerId="LiveId" clId="{21A90655-C5CE-4EA2-B3BA-416DF25F8514}" dt="2024-12-30T16:04:55.726" v="830" actId="14100"/>
        <pc:sldMkLst>
          <pc:docMk/>
          <pc:sldMk cId="858070906" sldId="287"/>
        </pc:sldMkLst>
        <pc:spChg chg="add">
          <ac:chgData name="Victor Omoboye" userId="f9c414ef4a74b009" providerId="LiveId" clId="{21A90655-C5CE-4EA2-B3BA-416DF25F8514}" dt="2024-12-29T16:44:27.510" v="276"/>
          <ac:spMkLst>
            <pc:docMk/>
            <pc:sldMk cId="858070906" sldId="287"/>
            <ac:spMk id="4" creationId="{4C7EE895-873F-EEB2-DDA4-9947BC11350F}"/>
          </ac:spMkLst>
        </pc:spChg>
        <pc:spChg chg="add mod">
          <ac:chgData name="Victor Omoboye" userId="f9c414ef4a74b009" providerId="LiveId" clId="{21A90655-C5CE-4EA2-B3BA-416DF25F8514}" dt="2024-12-29T16:45:09.201" v="288" actId="404"/>
          <ac:spMkLst>
            <pc:docMk/>
            <pc:sldMk cId="858070906" sldId="287"/>
            <ac:spMk id="5" creationId="{78008888-040E-4FE0-CB55-E33F7394571E}"/>
          </ac:spMkLst>
        </pc:spChg>
        <pc:spChg chg="mod">
          <ac:chgData name="Victor Omoboye" userId="f9c414ef4a74b009" providerId="LiveId" clId="{21A90655-C5CE-4EA2-B3BA-416DF25F8514}" dt="2024-12-30T15:22:57.585" v="714" actId="20577"/>
          <ac:spMkLst>
            <pc:docMk/>
            <pc:sldMk cId="858070906" sldId="287"/>
            <ac:spMk id="11" creationId="{1950F68E-02AF-5ABB-1DB4-BAD6F48E19F1}"/>
          </ac:spMkLst>
        </pc:spChg>
        <pc:spChg chg="add del">
          <ac:chgData name="Victor Omoboye" userId="f9c414ef4a74b009" providerId="LiveId" clId="{21A90655-C5CE-4EA2-B3BA-416DF25F8514}" dt="2024-12-30T15:26:37.035" v="721" actId="478"/>
          <ac:spMkLst>
            <pc:docMk/>
            <pc:sldMk cId="858070906" sldId="287"/>
            <ac:spMk id="15" creationId="{CE8B753F-DB16-2EB3-8C84-5A2432AB0B5A}"/>
          </ac:spMkLst>
        </pc:spChg>
        <pc:spChg chg="add del mod">
          <ac:chgData name="Victor Omoboye" userId="f9c414ef4a74b009" providerId="LiveId" clId="{21A90655-C5CE-4EA2-B3BA-416DF25F8514}" dt="2024-12-30T15:27:14.372" v="727" actId="478"/>
          <ac:spMkLst>
            <pc:docMk/>
            <pc:sldMk cId="858070906" sldId="287"/>
            <ac:spMk id="16" creationId="{E1C51F7F-7D7B-3F37-EF43-6AE3FC4F9C76}"/>
          </ac:spMkLst>
        </pc:spChg>
        <pc:spChg chg="mod">
          <ac:chgData name="Victor Omoboye" userId="f9c414ef4a74b009" providerId="LiveId" clId="{21A90655-C5CE-4EA2-B3BA-416DF25F8514}" dt="2024-12-30T15:58:27.231" v="808" actId="20577"/>
          <ac:spMkLst>
            <pc:docMk/>
            <pc:sldMk cId="858070906" sldId="287"/>
            <ac:spMk id="17" creationId="{F6087D4A-7375-8342-BF44-6598B3AC9A61}"/>
          </ac:spMkLst>
        </pc:spChg>
        <pc:spChg chg="add del mod">
          <ac:chgData name="Victor Omoboye" userId="f9c414ef4a74b009" providerId="LiveId" clId="{21A90655-C5CE-4EA2-B3BA-416DF25F8514}" dt="2024-12-30T15:27:32.233" v="730"/>
          <ac:spMkLst>
            <pc:docMk/>
            <pc:sldMk cId="858070906" sldId="287"/>
            <ac:spMk id="18" creationId="{DCA485DB-11AE-EF06-C5FD-44AFA4EBC6BD}"/>
          </ac:spMkLst>
        </pc:spChg>
        <pc:spChg chg="add del mod">
          <ac:chgData name="Victor Omoboye" userId="f9c414ef4a74b009" providerId="LiveId" clId="{21A90655-C5CE-4EA2-B3BA-416DF25F8514}" dt="2024-12-30T15:29:24.114" v="734" actId="478"/>
          <ac:spMkLst>
            <pc:docMk/>
            <pc:sldMk cId="858070906" sldId="287"/>
            <ac:spMk id="19" creationId="{CE0FD2F8-6FEE-E783-1160-E2ACB5431B84}"/>
          </ac:spMkLst>
        </pc:spChg>
        <pc:picChg chg="add del mod">
          <ac:chgData name="Victor Omoboye" userId="f9c414ef4a74b009" providerId="LiveId" clId="{21A90655-C5CE-4EA2-B3BA-416DF25F8514}" dt="2024-12-29T16:57:58.793" v="306" actId="478"/>
          <ac:picMkLst>
            <pc:docMk/>
            <pc:sldMk cId="858070906" sldId="287"/>
            <ac:picMk id="3" creationId="{3D3611F4-EC8A-5945-FD1E-50260315EB6D}"/>
          </ac:picMkLst>
        </pc:picChg>
        <pc:picChg chg="add del mod">
          <ac:chgData name="Victor Omoboye" userId="f9c414ef4a74b009" providerId="LiveId" clId="{21A90655-C5CE-4EA2-B3BA-416DF25F8514}" dt="2024-12-30T15:12:06.405" v="661" actId="478"/>
          <ac:picMkLst>
            <pc:docMk/>
            <pc:sldMk cId="858070906" sldId="287"/>
            <ac:picMk id="7" creationId="{A8177E7E-A8DE-2A1C-A3B6-0BA540145CC3}"/>
          </ac:picMkLst>
        </pc:picChg>
        <pc:picChg chg="add del mod">
          <ac:chgData name="Victor Omoboye" userId="f9c414ef4a74b009" providerId="LiveId" clId="{21A90655-C5CE-4EA2-B3BA-416DF25F8514}" dt="2024-12-30T15:23:24.061" v="715" actId="478"/>
          <ac:picMkLst>
            <pc:docMk/>
            <pc:sldMk cId="858070906" sldId="287"/>
            <ac:picMk id="9" creationId="{E9510DA2-3C2C-F70A-5BF5-C1BA0F2CE42E}"/>
          </ac:picMkLst>
        </pc:picChg>
        <pc:picChg chg="del">
          <ac:chgData name="Victor Omoboye" userId="f9c414ef4a74b009" providerId="LiveId" clId="{21A90655-C5CE-4EA2-B3BA-416DF25F8514}" dt="2024-12-29T16:42:18.057" v="266" actId="478"/>
          <ac:picMkLst>
            <pc:docMk/>
            <pc:sldMk cId="858070906" sldId="287"/>
            <ac:picMk id="13" creationId="{6B61D567-B75B-F295-D58A-CECF156D7619}"/>
          </ac:picMkLst>
        </pc:picChg>
        <pc:picChg chg="add del mod">
          <ac:chgData name="Victor Omoboye" userId="f9c414ef4a74b009" providerId="LiveId" clId="{21A90655-C5CE-4EA2-B3BA-416DF25F8514}" dt="2024-12-30T15:49:56.504" v="788" actId="478"/>
          <ac:picMkLst>
            <pc:docMk/>
            <pc:sldMk cId="858070906" sldId="287"/>
            <ac:picMk id="14" creationId="{8CCEA963-32B3-E1A3-6764-149241E68A3B}"/>
          </ac:picMkLst>
        </pc:picChg>
        <pc:picChg chg="add del mod">
          <ac:chgData name="Victor Omoboye" userId="f9c414ef4a74b009" providerId="LiveId" clId="{21A90655-C5CE-4EA2-B3BA-416DF25F8514}" dt="2024-12-30T16:04:41.490" v="825" actId="478"/>
          <ac:picMkLst>
            <pc:docMk/>
            <pc:sldMk cId="858070906" sldId="287"/>
            <ac:picMk id="21" creationId="{03B89293-0FD2-D8FD-EDBA-F7E7F6C88C35}"/>
          </ac:picMkLst>
        </pc:picChg>
        <pc:picChg chg="add mod">
          <ac:chgData name="Victor Omoboye" userId="f9c414ef4a74b009" providerId="LiveId" clId="{21A90655-C5CE-4EA2-B3BA-416DF25F8514}" dt="2024-12-30T16:04:55.726" v="830" actId="14100"/>
          <ac:picMkLst>
            <pc:docMk/>
            <pc:sldMk cId="858070906" sldId="287"/>
            <ac:picMk id="23" creationId="{AAFC27D5-AB51-E894-2FDE-17C60C998218}"/>
          </ac:picMkLst>
        </pc:picChg>
      </pc:sldChg>
      <pc:sldChg chg="addSp delSp modSp add del mod ord">
        <pc:chgData name="Victor Omoboye" userId="f9c414ef4a74b009" providerId="LiveId" clId="{21A90655-C5CE-4EA2-B3BA-416DF25F8514}" dt="2024-12-30T14:51:30.640" v="419" actId="2696"/>
        <pc:sldMkLst>
          <pc:docMk/>
          <pc:sldMk cId="147293908" sldId="288"/>
        </pc:sldMkLst>
        <pc:spChg chg="mod">
          <ac:chgData name="Victor Omoboye" userId="f9c414ef4a74b009" providerId="LiveId" clId="{21A90655-C5CE-4EA2-B3BA-416DF25F8514}" dt="2024-12-29T17:13:32.323" v="334" actId="1038"/>
          <ac:spMkLst>
            <pc:docMk/>
            <pc:sldMk cId="147293908" sldId="288"/>
            <ac:spMk id="17" creationId="{EA8C6445-E446-5CDF-524F-208C350523ED}"/>
          </ac:spMkLst>
        </pc:spChg>
        <pc:picChg chg="del">
          <ac:chgData name="Victor Omoboye" userId="f9c414ef4a74b009" providerId="LiveId" clId="{21A90655-C5CE-4EA2-B3BA-416DF25F8514}" dt="2024-12-29T16:53:52.819" v="299" actId="478"/>
          <ac:picMkLst>
            <pc:docMk/>
            <pc:sldMk cId="147293908" sldId="288"/>
            <ac:picMk id="3" creationId="{9016D7A5-6B2E-174C-65A7-EE04AFF87EC1}"/>
          </ac:picMkLst>
        </pc:picChg>
        <pc:picChg chg="add mod">
          <ac:chgData name="Victor Omoboye" userId="f9c414ef4a74b009" providerId="LiveId" clId="{21A90655-C5CE-4EA2-B3BA-416DF25F8514}" dt="2024-12-29T16:54:15.464" v="303" actId="14100"/>
          <ac:picMkLst>
            <pc:docMk/>
            <pc:sldMk cId="147293908" sldId="288"/>
            <ac:picMk id="4" creationId="{4119E7F4-6950-2ABF-2ED4-D0E2E1D24062}"/>
          </ac:picMkLst>
        </pc:picChg>
      </pc:sldChg>
      <pc:sldChg chg="addSp delSp modSp add mod ord">
        <pc:chgData name="Victor Omoboye" userId="f9c414ef4a74b009" providerId="LiveId" clId="{21A90655-C5CE-4EA2-B3BA-416DF25F8514}" dt="2024-12-29T20:56:17.945" v="358"/>
        <pc:sldMkLst>
          <pc:docMk/>
          <pc:sldMk cId="4054376228" sldId="289"/>
        </pc:sldMkLst>
        <pc:spChg chg="mod">
          <ac:chgData name="Victor Omoboye" userId="f9c414ef4a74b009" providerId="LiveId" clId="{21A90655-C5CE-4EA2-B3BA-416DF25F8514}" dt="2024-12-29T17:06:55.352" v="332" actId="20577"/>
          <ac:spMkLst>
            <pc:docMk/>
            <pc:sldMk cId="4054376228" sldId="289"/>
            <ac:spMk id="17" creationId="{9FE9C24B-495D-ED4F-8E93-59E484C0EED7}"/>
          </ac:spMkLst>
        </pc:spChg>
        <pc:picChg chg="add mod">
          <ac:chgData name="Victor Omoboye" userId="f9c414ef4a74b009" providerId="LiveId" clId="{21A90655-C5CE-4EA2-B3BA-416DF25F8514}" dt="2024-12-29T17:05:45.422" v="325" actId="1036"/>
          <ac:picMkLst>
            <pc:docMk/>
            <pc:sldMk cId="4054376228" sldId="289"/>
            <ac:picMk id="3" creationId="{855ECB42-EFD8-F278-AC37-0BB961F2C0E4}"/>
          </ac:picMkLst>
        </pc:picChg>
        <pc:picChg chg="del">
          <ac:chgData name="Victor Omoboye" userId="f9c414ef4a74b009" providerId="LiveId" clId="{21A90655-C5CE-4EA2-B3BA-416DF25F8514}" dt="2024-12-29T17:05:33.427" v="319" actId="478"/>
          <ac:picMkLst>
            <pc:docMk/>
            <pc:sldMk cId="4054376228" sldId="289"/>
            <ac:picMk id="7" creationId="{B10224E3-8382-3E9D-6D4E-A0A0678AE4F5}"/>
          </ac:picMkLst>
        </pc:picChg>
      </pc:sldChg>
      <pc:sldChg chg="delSp modSp add mod ord">
        <pc:chgData name="Victor Omoboye" userId="f9c414ef4a74b009" providerId="LiveId" clId="{21A90655-C5CE-4EA2-B3BA-416DF25F8514}" dt="2024-12-30T16:14:52.380" v="878" actId="1076"/>
        <pc:sldMkLst>
          <pc:docMk/>
          <pc:sldMk cId="2228604414" sldId="290"/>
        </pc:sldMkLst>
        <pc:spChg chg="mod">
          <ac:chgData name="Victor Omoboye" userId="f9c414ef4a74b009" providerId="LiveId" clId="{21A90655-C5CE-4EA2-B3BA-416DF25F8514}" dt="2024-12-29T17:14:27.290" v="350" actId="20577"/>
          <ac:spMkLst>
            <pc:docMk/>
            <pc:sldMk cId="2228604414" sldId="290"/>
            <ac:spMk id="11" creationId="{CAB73CEF-CBC6-1C21-393C-E6EA76E00D4C}"/>
          </ac:spMkLst>
        </pc:spChg>
        <pc:spChg chg="mod">
          <ac:chgData name="Victor Omoboye" userId="f9c414ef4a74b009" providerId="LiveId" clId="{21A90655-C5CE-4EA2-B3BA-416DF25F8514}" dt="2024-12-30T16:14:52.380" v="878" actId="1076"/>
          <ac:spMkLst>
            <pc:docMk/>
            <pc:sldMk cId="2228604414" sldId="290"/>
            <ac:spMk id="17" creationId="{1D5AFD21-8515-F5E5-6509-B6801728C245}"/>
          </ac:spMkLst>
        </pc:spChg>
        <pc:picChg chg="del mod">
          <ac:chgData name="Victor Omoboye" userId="f9c414ef4a74b009" providerId="LiveId" clId="{21A90655-C5CE-4EA2-B3BA-416DF25F8514}" dt="2024-12-29T20:30:10.968" v="356" actId="478"/>
          <ac:picMkLst>
            <pc:docMk/>
            <pc:sldMk cId="2228604414" sldId="290"/>
            <ac:picMk id="3" creationId="{366DA736-DE30-7D48-7F24-ADD156935A4A}"/>
          </ac:picMkLst>
        </pc:picChg>
      </pc:sldChg>
      <pc:sldChg chg="addSp delSp modSp add mod">
        <pc:chgData name="Victor Omoboye" userId="f9c414ef4a74b009" providerId="LiveId" clId="{21A90655-C5CE-4EA2-B3BA-416DF25F8514}" dt="2024-12-30T15:10:33.475" v="660" actId="1037"/>
        <pc:sldMkLst>
          <pc:docMk/>
          <pc:sldMk cId="1937611510" sldId="291"/>
        </pc:sldMkLst>
        <pc:spChg chg="mod">
          <ac:chgData name="Victor Omoboye" userId="f9c414ef4a74b009" providerId="LiveId" clId="{21A90655-C5CE-4EA2-B3BA-416DF25F8514}" dt="2024-12-30T15:10:33.475" v="660" actId="1037"/>
          <ac:spMkLst>
            <pc:docMk/>
            <pc:sldMk cId="1937611510" sldId="291"/>
            <ac:spMk id="17" creationId="{3BF7A0E1-5099-87F0-84D6-FBC214D91911}"/>
          </ac:spMkLst>
        </pc:spChg>
        <pc:picChg chg="add del mod">
          <ac:chgData name="Victor Omoboye" userId="f9c414ef4a74b009" providerId="LiveId" clId="{21A90655-C5CE-4EA2-B3BA-416DF25F8514}" dt="2024-12-30T13:25:54.006" v="371" actId="478"/>
          <ac:picMkLst>
            <pc:docMk/>
            <pc:sldMk cId="1937611510" sldId="291"/>
            <ac:picMk id="3" creationId="{22293AD6-340E-EB50-E78F-86422729A714}"/>
          </ac:picMkLst>
        </pc:picChg>
        <pc:picChg chg="del">
          <ac:chgData name="Victor Omoboye" userId="f9c414ef4a74b009" providerId="LiveId" clId="{21A90655-C5CE-4EA2-B3BA-416DF25F8514}" dt="2024-12-30T13:21:25.810" v="361" actId="478"/>
          <ac:picMkLst>
            <pc:docMk/>
            <pc:sldMk cId="1937611510" sldId="291"/>
            <ac:picMk id="4" creationId="{5F931BBC-8313-49AD-B82B-07CA3F9B0C87}"/>
          </ac:picMkLst>
        </pc:picChg>
        <pc:picChg chg="add mod">
          <ac:chgData name="Victor Omoboye" userId="f9c414ef4a74b009" providerId="LiveId" clId="{21A90655-C5CE-4EA2-B3BA-416DF25F8514}" dt="2024-12-30T15:08:26.282" v="649" actId="14100"/>
          <ac:picMkLst>
            <pc:docMk/>
            <pc:sldMk cId="1937611510" sldId="291"/>
            <ac:picMk id="6" creationId="{BF5FAF1D-55B3-F9D0-E32A-9DB185F9FEB7}"/>
          </ac:picMkLst>
        </pc:picChg>
        <pc:picChg chg="add mod">
          <ac:chgData name="Victor Omoboye" userId="f9c414ef4a74b009" providerId="LiveId" clId="{21A90655-C5CE-4EA2-B3BA-416DF25F8514}" dt="2024-12-30T15:08:17.265" v="646" actId="14100"/>
          <ac:picMkLst>
            <pc:docMk/>
            <pc:sldMk cId="1937611510" sldId="291"/>
            <ac:picMk id="8" creationId="{4BB84F07-A95F-98FE-50F1-FB4E57E1FB4D}"/>
          </ac:picMkLst>
        </pc:picChg>
      </pc:sldChg>
      <pc:sldChg chg="modSp add del mod">
        <pc:chgData name="Victor Omoboye" userId="f9c414ef4a74b009" providerId="LiveId" clId="{21A90655-C5CE-4EA2-B3BA-416DF25F8514}" dt="2024-12-30T14:51:12.506" v="418" actId="2696"/>
        <pc:sldMkLst>
          <pc:docMk/>
          <pc:sldMk cId="2629954896" sldId="292"/>
        </pc:sldMkLst>
        <pc:picChg chg="mod">
          <ac:chgData name="Victor Omoboye" userId="f9c414ef4a74b009" providerId="LiveId" clId="{21A90655-C5CE-4EA2-B3BA-416DF25F8514}" dt="2024-12-30T14:51:02.958" v="417" actId="14100"/>
          <ac:picMkLst>
            <pc:docMk/>
            <pc:sldMk cId="2629954896" sldId="292"/>
            <ac:picMk id="6" creationId="{FD377B46-F22B-D1A2-DB2D-82EBAAC86E71}"/>
          </ac:picMkLst>
        </pc:picChg>
        <pc:picChg chg="mod">
          <ac:chgData name="Victor Omoboye" userId="f9c414ef4a74b009" providerId="LiveId" clId="{21A90655-C5CE-4EA2-B3BA-416DF25F8514}" dt="2024-12-30T14:50:50.809" v="414" actId="14100"/>
          <ac:picMkLst>
            <pc:docMk/>
            <pc:sldMk cId="2629954896" sldId="292"/>
            <ac:picMk id="8" creationId="{DEE48F39-561A-0013-B2E2-74EC431A9108}"/>
          </ac:picMkLst>
        </pc:picChg>
      </pc:sldChg>
      <pc:sldChg chg="add ord">
        <pc:chgData name="Victor Omoboye" userId="f9c414ef4a74b009" providerId="LiveId" clId="{21A90655-C5CE-4EA2-B3BA-416DF25F8514}" dt="2024-12-30T15:22:38.370" v="689"/>
        <pc:sldMkLst>
          <pc:docMk/>
          <pc:sldMk cId="3674902592" sldId="292"/>
        </pc:sldMkLst>
      </pc:sldChg>
      <pc:sldChg chg="addSp delSp modSp add mod">
        <pc:chgData name="Victor Omoboye" userId="f9c414ef4a74b009" providerId="LiveId" clId="{21A90655-C5CE-4EA2-B3BA-416DF25F8514}" dt="2024-12-30T16:02:57.372" v="822" actId="14100"/>
        <pc:sldMkLst>
          <pc:docMk/>
          <pc:sldMk cId="2605640617" sldId="293"/>
        </pc:sldMkLst>
        <pc:spChg chg="mod">
          <ac:chgData name="Victor Omoboye" userId="f9c414ef4a74b009" providerId="LiveId" clId="{21A90655-C5CE-4EA2-B3BA-416DF25F8514}" dt="2024-12-30T16:00:40.690" v="816"/>
          <ac:spMkLst>
            <pc:docMk/>
            <pc:sldMk cId="2605640617" sldId="293"/>
            <ac:spMk id="17" creationId="{86B8D867-C9C9-3B29-2700-CD1C61B3EB03}"/>
          </ac:spMkLst>
        </pc:spChg>
        <pc:picChg chg="add mod">
          <ac:chgData name="Victor Omoboye" userId="f9c414ef4a74b009" providerId="LiveId" clId="{21A90655-C5CE-4EA2-B3BA-416DF25F8514}" dt="2024-12-30T16:02:57.372" v="822" actId="14100"/>
          <ac:picMkLst>
            <pc:docMk/>
            <pc:sldMk cId="2605640617" sldId="293"/>
            <ac:picMk id="3" creationId="{EFC524DA-95BA-ECB8-3312-66005FA5B85D}"/>
          </ac:picMkLst>
        </pc:picChg>
        <pc:picChg chg="del">
          <ac:chgData name="Victor Omoboye" userId="f9c414ef4a74b009" providerId="LiveId" clId="{21A90655-C5CE-4EA2-B3BA-416DF25F8514}" dt="2024-12-30T16:02:42.882" v="817" actId="478"/>
          <ac:picMkLst>
            <pc:docMk/>
            <pc:sldMk cId="2605640617" sldId="293"/>
            <ac:picMk id="21" creationId="{38B89B7E-A27F-81D1-55EA-FD1102128398}"/>
          </ac:picMkLst>
        </pc:picChg>
      </pc:sldChg>
      <pc:sldChg chg="addSp delSp modSp add mod ord">
        <pc:chgData name="Victor Omoboye" userId="f9c414ef4a74b009" providerId="LiveId" clId="{21A90655-C5CE-4EA2-B3BA-416DF25F8514}" dt="2024-12-30T16:12:56.823" v="868" actId="14100"/>
        <pc:sldMkLst>
          <pc:docMk/>
          <pc:sldMk cId="572879077" sldId="294"/>
        </pc:sldMkLst>
        <pc:picChg chg="del">
          <ac:chgData name="Victor Omoboye" userId="f9c414ef4a74b009" providerId="LiveId" clId="{21A90655-C5CE-4EA2-B3BA-416DF25F8514}" dt="2024-12-30T16:12:44.268" v="864" actId="478"/>
          <ac:picMkLst>
            <pc:docMk/>
            <pc:sldMk cId="572879077" sldId="294"/>
            <ac:picMk id="3" creationId="{06867CCE-A461-8069-EE2E-C5F1F645D58A}"/>
          </ac:picMkLst>
        </pc:picChg>
        <pc:picChg chg="add mod">
          <ac:chgData name="Victor Omoboye" userId="f9c414ef4a74b009" providerId="LiveId" clId="{21A90655-C5CE-4EA2-B3BA-416DF25F8514}" dt="2024-12-30T16:12:56.823" v="868" actId="14100"/>
          <ac:picMkLst>
            <pc:docMk/>
            <pc:sldMk cId="572879077" sldId="294"/>
            <ac:picMk id="4" creationId="{5C509916-53FB-7E04-C6BB-2E03F73C98EC}"/>
          </ac:picMkLst>
        </pc:picChg>
      </pc:sldChg>
      <pc:sldChg chg="addSp delSp modSp add mod">
        <pc:chgData name="Victor Omoboye" userId="f9c414ef4a74b009" providerId="LiveId" clId="{21A90655-C5CE-4EA2-B3BA-416DF25F8514}" dt="2024-12-30T16:12:29.121" v="861" actId="22"/>
        <pc:sldMkLst>
          <pc:docMk/>
          <pc:sldMk cId="2055008864" sldId="295"/>
        </pc:sldMkLst>
        <pc:picChg chg="del">
          <ac:chgData name="Victor Omoboye" userId="f9c414ef4a74b009" providerId="LiveId" clId="{21A90655-C5CE-4EA2-B3BA-416DF25F8514}" dt="2024-12-30T16:07:04.261" v="833" actId="478"/>
          <ac:picMkLst>
            <pc:docMk/>
            <pc:sldMk cId="2055008864" sldId="295"/>
            <ac:picMk id="3" creationId="{F533BB4C-2A15-0C8F-4A82-0EE7685D3311}"/>
          </ac:picMkLst>
        </pc:picChg>
        <pc:picChg chg="add del mod">
          <ac:chgData name="Victor Omoboye" userId="f9c414ef4a74b009" providerId="LiveId" clId="{21A90655-C5CE-4EA2-B3BA-416DF25F8514}" dt="2024-12-30T16:12:27.221" v="859" actId="478"/>
          <ac:picMkLst>
            <pc:docMk/>
            <pc:sldMk cId="2055008864" sldId="295"/>
            <ac:picMk id="4" creationId="{26BAF130-2D86-756D-E1ED-EE9E222662B2}"/>
          </ac:picMkLst>
        </pc:picChg>
        <pc:picChg chg="add del mod">
          <ac:chgData name="Victor Omoboye" userId="f9c414ef4a74b009" providerId="LiveId" clId="{21A90655-C5CE-4EA2-B3BA-416DF25F8514}" dt="2024-12-30T16:12:29.121" v="861" actId="22"/>
          <ac:picMkLst>
            <pc:docMk/>
            <pc:sldMk cId="2055008864" sldId="295"/>
            <ac:picMk id="6" creationId="{A719EBF3-DBF4-4EAC-0AA0-DA3AF063C5C0}"/>
          </ac:picMkLst>
        </pc:picChg>
      </pc:sldChg>
      <pc:sldChg chg="add del">
        <pc:chgData name="Victor Omoboye" userId="f9c414ef4a74b009" providerId="LiveId" clId="{21A90655-C5CE-4EA2-B3BA-416DF25F8514}" dt="2024-12-30T16:12:24.543" v="855" actId="2890"/>
        <pc:sldMkLst>
          <pc:docMk/>
          <pc:sldMk cId="915603909" sldId="296"/>
        </pc:sldMkLst>
      </pc:sldChg>
      <pc:sldChg chg="addSp delSp modSp add mod">
        <pc:chgData name="Victor Omoboye" userId="f9c414ef4a74b009" providerId="LiveId" clId="{21A90655-C5CE-4EA2-B3BA-416DF25F8514}" dt="2024-12-30T16:14:28.536" v="875" actId="14100"/>
        <pc:sldMkLst>
          <pc:docMk/>
          <pc:sldMk cId="1742335983" sldId="296"/>
        </pc:sldMkLst>
        <pc:picChg chg="add mod">
          <ac:chgData name="Victor Omoboye" userId="f9c414ef4a74b009" providerId="LiveId" clId="{21A90655-C5CE-4EA2-B3BA-416DF25F8514}" dt="2024-12-30T16:14:28.536" v="875" actId="14100"/>
          <ac:picMkLst>
            <pc:docMk/>
            <pc:sldMk cId="1742335983" sldId="296"/>
            <ac:picMk id="3" creationId="{69EA6280-E964-110B-1F17-B139ADE99FC9}"/>
          </ac:picMkLst>
        </pc:picChg>
        <pc:picChg chg="del">
          <ac:chgData name="Victor Omoboye" userId="f9c414ef4a74b009" providerId="LiveId" clId="{21A90655-C5CE-4EA2-B3BA-416DF25F8514}" dt="2024-12-30T16:14:17.870" v="872" actId="478"/>
          <ac:picMkLst>
            <pc:docMk/>
            <pc:sldMk cId="1742335983" sldId="296"/>
            <ac:picMk id="4" creationId="{69B76708-EFC5-C1DF-4CF2-ACEB5AAC46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FDD59-E483-4027-A1F5-45692873090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73DF3-B4B9-49C3-8B46-7EE5672E9E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94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73DF3-B4B9-49C3-8B46-7EE5672E9E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0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766E-EEF1-2161-4486-A614279BD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B0459-F50F-C86A-76A3-222172CDC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EB69B-9DD2-E13B-B51E-A86CE6CF9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781DF-ADF5-CAEF-BC21-B76AE3056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73DF3-B4B9-49C3-8B46-7EE5672E9E4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5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5CC2F-10C1-B998-AFAD-7C9E4A568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3BD770-6301-39D5-CAA7-10DA29856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5F16B-138D-42AE-A03E-A99AFED38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F0E23-0C99-790E-0AF9-337F58BDA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73DF3-B4B9-49C3-8B46-7EE5672E9E4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1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C7A4-8549-F90D-A760-5F9648EB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A9594C-7AB2-58B7-2E5E-483253293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4B174-9121-113B-1470-43DB125DA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95F6A-4202-EC37-9406-FB9B98237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73DF3-B4B9-49C3-8B46-7EE5672E9E4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9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5E95-9296-E9C6-81C6-D0A742CFB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B67E85-6F5C-9646-9DEA-8AA29E713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48F5A-EE2B-D55A-F0AD-DEB224DCF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7746-A393-8CC1-C741-7481CC79B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73DF3-B4B9-49C3-8B46-7EE5672E9E4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7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4D301-DBFE-D1E8-F2C6-92F379857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6A382-8D40-6801-A355-441D58571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BB87E-4E4D-1742-CCA8-5A6A549F4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CECEC-8C8B-5BBD-4A17-A5BC42241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73DF3-B4B9-49C3-8B46-7EE5672E9E4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5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8FA8-B6F8-8E52-9964-EE9772463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02C2E-94A1-E76C-195D-A25038FB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9AE37-EDE9-674F-3953-D78E8E1ED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CA9E4-5D47-0635-32A8-8598EE5E2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73DF3-B4B9-49C3-8B46-7EE5672E9E4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49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01A91-7C2A-F19F-E5AC-79BB92ADD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204A1-E109-41D1-22A4-AE2522254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B9073-2653-AAAB-D45B-165B31388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7C98-FD3F-8127-684E-838117F1A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73DF3-B4B9-49C3-8B46-7EE5672E9E4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906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59C8-8F3C-0660-B091-AB83D50BC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4337A0-FB55-777E-E1F5-781BA0F3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199AE-AAB2-8BFA-1991-75EE9EF3F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E16A3-5A75-5EFD-3251-EF56C96BC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73DF3-B4B9-49C3-8B46-7EE5672E9E4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4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4112" y="135636"/>
            <a:ext cx="8884920" cy="838200"/>
          </a:xfrm>
          <a:custGeom>
            <a:avLst/>
            <a:gdLst/>
            <a:ahLst/>
            <a:cxnLst/>
            <a:rect l="l" t="t" r="r" b="b"/>
            <a:pathLst>
              <a:path w="8884920" h="838200">
                <a:moveTo>
                  <a:pt x="8884920" y="838200"/>
                </a:moveTo>
                <a:lnTo>
                  <a:pt x="0" y="838200"/>
                </a:lnTo>
                <a:lnTo>
                  <a:pt x="0" y="0"/>
                </a:lnTo>
                <a:lnTo>
                  <a:pt x="8884920" y="0"/>
                </a:lnTo>
                <a:lnTo>
                  <a:pt x="8884920" y="83820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9539" y="129540"/>
            <a:ext cx="8894445" cy="848994"/>
          </a:xfrm>
          <a:custGeom>
            <a:avLst/>
            <a:gdLst/>
            <a:ahLst/>
            <a:cxnLst/>
            <a:rect l="l" t="t" r="r" b="b"/>
            <a:pathLst>
              <a:path w="8894445" h="848994">
                <a:moveTo>
                  <a:pt x="8892540" y="848868"/>
                </a:moveTo>
                <a:lnTo>
                  <a:pt x="1524" y="848868"/>
                </a:lnTo>
                <a:lnTo>
                  <a:pt x="0" y="847344"/>
                </a:lnTo>
                <a:lnTo>
                  <a:pt x="0" y="3048"/>
                </a:lnTo>
                <a:lnTo>
                  <a:pt x="1524" y="0"/>
                </a:lnTo>
                <a:lnTo>
                  <a:pt x="8892540" y="0"/>
                </a:lnTo>
                <a:lnTo>
                  <a:pt x="8894064" y="3048"/>
                </a:lnTo>
                <a:lnTo>
                  <a:pt x="8894064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839723"/>
                </a:lnTo>
                <a:lnTo>
                  <a:pt x="4572" y="839723"/>
                </a:lnTo>
                <a:lnTo>
                  <a:pt x="9144" y="844296"/>
                </a:lnTo>
                <a:lnTo>
                  <a:pt x="8894064" y="844296"/>
                </a:lnTo>
                <a:lnTo>
                  <a:pt x="8894064" y="847344"/>
                </a:lnTo>
                <a:lnTo>
                  <a:pt x="8892540" y="848868"/>
                </a:lnTo>
                <a:close/>
              </a:path>
              <a:path w="8894445" h="848994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8894445" h="848994">
                <a:moveTo>
                  <a:pt x="8884920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8884920" y="6096"/>
                </a:lnTo>
                <a:lnTo>
                  <a:pt x="8884920" y="10668"/>
                </a:lnTo>
                <a:close/>
              </a:path>
              <a:path w="8894445" h="848994">
                <a:moveTo>
                  <a:pt x="8884920" y="844296"/>
                </a:moveTo>
                <a:lnTo>
                  <a:pt x="8884920" y="6096"/>
                </a:lnTo>
                <a:lnTo>
                  <a:pt x="8889492" y="10668"/>
                </a:lnTo>
                <a:lnTo>
                  <a:pt x="8894064" y="10668"/>
                </a:lnTo>
                <a:lnTo>
                  <a:pt x="8894064" y="839723"/>
                </a:lnTo>
                <a:lnTo>
                  <a:pt x="8889492" y="839723"/>
                </a:lnTo>
                <a:lnTo>
                  <a:pt x="8884920" y="844296"/>
                </a:lnTo>
                <a:close/>
              </a:path>
              <a:path w="8894445" h="848994">
                <a:moveTo>
                  <a:pt x="8894064" y="10668"/>
                </a:moveTo>
                <a:lnTo>
                  <a:pt x="8889492" y="10668"/>
                </a:lnTo>
                <a:lnTo>
                  <a:pt x="8884920" y="6096"/>
                </a:lnTo>
                <a:lnTo>
                  <a:pt x="8894064" y="6096"/>
                </a:lnTo>
                <a:lnTo>
                  <a:pt x="8894064" y="10668"/>
                </a:lnTo>
                <a:close/>
              </a:path>
              <a:path w="8894445" h="848994">
                <a:moveTo>
                  <a:pt x="9144" y="844296"/>
                </a:moveTo>
                <a:lnTo>
                  <a:pt x="4572" y="839723"/>
                </a:lnTo>
                <a:lnTo>
                  <a:pt x="9144" y="839723"/>
                </a:lnTo>
                <a:lnTo>
                  <a:pt x="9144" y="844296"/>
                </a:lnTo>
                <a:close/>
              </a:path>
              <a:path w="8894445" h="848994">
                <a:moveTo>
                  <a:pt x="8884920" y="844296"/>
                </a:moveTo>
                <a:lnTo>
                  <a:pt x="9144" y="844296"/>
                </a:lnTo>
                <a:lnTo>
                  <a:pt x="9144" y="839723"/>
                </a:lnTo>
                <a:lnTo>
                  <a:pt x="8884920" y="839723"/>
                </a:lnTo>
                <a:lnTo>
                  <a:pt x="8884920" y="844296"/>
                </a:lnTo>
                <a:close/>
              </a:path>
              <a:path w="8894445" h="848994">
                <a:moveTo>
                  <a:pt x="8894064" y="844296"/>
                </a:moveTo>
                <a:lnTo>
                  <a:pt x="8884920" y="844296"/>
                </a:lnTo>
                <a:lnTo>
                  <a:pt x="8889492" y="839723"/>
                </a:lnTo>
                <a:lnTo>
                  <a:pt x="8894064" y="839723"/>
                </a:lnTo>
                <a:lnTo>
                  <a:pt x="8894064" y="844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368" y="2302158"/>
            <a:ext cx="240093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1950" y="1687067"/>
            <a:ext cx="8096250" cy="21959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6400" y="4219797"/>
            <a:ext cx="6044565" cy="79765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905" algn="ctr">
              <a:lnSpc>
                <a:spcPts val="2735"/>
              </a:lnSpc>
              <a:spcBef>
                <a:spcPts val="2605"/>
              </a:spcBef>
            </a:pPr>
            <a:r>
              <a:rPr lang="en-GB" sz="2400" dirty="0">
                <a:solidFill>
                  <a:srgbClr val="4472C3"/>
                </a:solidFill>
                <a:latin typeface="Calibri"/>
                <a:cs typeface="Calibri"/>
              </a:rPr>
              <a:t>Victor Omoboye</a:t>
            </a:r>
            <a:endParaRPr lang="en-GB" sz="2400" spc="-20" dirty="0">
              <a:solidFill>
                <a:srgbClr val="4472C3"/>
              </a:solidFill>
              <a:latin typeface="Calibri"/>
              <a:cs typeface="Calibri"/>
            </a:endParaRPr>
          </a:p>
          <a:p>
            <a:pPr algn="ctr">
              <a:lnSpc>
                <a:spcPts val="2735"/>
              </a:lnSpc>
            </a:pPr>
            <a:r>
              <a:rPr lang="en-GB" sz="2400" dirty="0">
                <a:solidFill>
                  <a:srgbClr val="4472C3"/>
                </a:solidFill>
                <a:latin typeface="Calibri"/>
                <a:cs typeface="Calibri"/>
              </a:rPr>
              <a:t>Data Analyst | Data Scientist</a:t>
            </a:r>
            <a:endParaRPr lang="en-GB"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0624" y="178308"/>
            <a:ext cx="2934522" cy="1135931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E8B67E7-65C9-CF27-1969-4F7CABC8E2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" y="6096000"/>
            <a:ext cx="2234282" cy="8272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1A5329-EA36-9938-A7D6-7B1DA22208BF}"/>
              </a:ext>
            </a:extLst>
          </p:cNvPr>
          <p:cNvSpPr/>
          <p:nvPr/>
        </p:nvSpPr>
        <p:spPr>
          <a:xfrm>
            <a:off x="5791200" y="6494375"/>
            <a:ext cx="3261234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Caring | Expertise | Quality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1B4B9-D6F1-7F00-75F6-3EC5FB20D849}"/>
              </a:ext>
            </a:extLst>
          </p:cNvPr>
          <p:cNvSpPr/>
          <p:nvPr/>
        </p:nvSpPr>
        <p:spPr>
          <a:xfrm>
            <a:off x="685800" y="1752600"/>
            <a:ext cx="8001000" cy="21909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Determine Trend In Hospital Component Wastage and Issues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2CC68-38F2-A9F9-BF2B-E35525CB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39D5D8E9-649E-18DF-E6FB-2E03E80E41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270277-2CB8-8C90-58A2-C59B2E7FF217}"/>
              </a:ext>
            </a:extLst>
          </p:cNvPr>
          <p:cNvSpPr txBox="1"/>
          <p:nvPr/>
        </p:nvSpPr>
        <p:spPr>
          <a:xfrm>
            <a:off x="381000" y="211835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Key Insights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0C9E157-A275-F5AE-C8F6-C0E77584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19800"/>
            <a:ext cx="8382000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O Negative Blood Group Issues declined in Q3 2022, while wastage peaked in Q1–Q2 2023 before declining in Q3.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3AE99-5DE9-4E43-FC59-DB0712537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7" y="1066801"/>
            <a:ext cx="888796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5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B924-7DC5-8C5C-222B-2916FCF48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FD32D1B5-A7DA-CE46-719F-41EA6CB1EF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690DD9-55F9-72B5-54BA-CAAE02953E33}"/>
              </a:ext>
            </a:extLst>
          </p:cNvPr>
          <p:cNvSpPr txBox="1"/>
          <p:nvPr/>
        </p:nvSpPr>
        <p:spPr>
          <a:xfrm>
            <a:off x="381000" y="211835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Key Insights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BF7A0E1-5099-87F0-84D6-FBC214D91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59523"/>
            <a:ext cx="8711183" cy="1015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 Red Cells have the highest units in both Issues (76.28%) and Wastage (44.78%)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 Platelets and Adult FFP follow in respective distributions, with Platelets having more </a:t>
            </a:r>
            <a:r>
              <a:rPr lang="en-GB" altLang="en-US" sz="20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t>I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ssues and Adult FFP having more </a:t>
            </a:r>
            <a:r>
              <a:rPr lang="en-GB" altLang="en-US" sz="20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t>W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astage.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FAF1D-55B3-F9D0-E32A-9DB185F9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66800"/>
            <a:ext cx="4361687" cy="4445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84F07-A95F-98FE-50F1-FB4E57E1F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066800"/>
            <a:ext cx="4419600" cy="44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1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4278-25CA-1AFE-B46C-D209118FE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F0839278-C7B7-E50B-149C-2132EB3144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60CB3-1D6E-B1B7-C62E-E6D5113A5CCB}"/>
              </a:ext>
            </a:extLst>
          </p:cNvPr>
          <p:cNvSpPr txBox="1"/>
          <p:nvPr/>
        </p:nvSpPr>
        <p:spPr>
          <a:xfrm>
            <a:off x="381000" y="211835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Key Insights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F181638-42EE-8C18-947C-F2CE53C91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12" y="5974109"/>
            <a:ext cx="7943088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 Root Cause of Wastage: Time Expiry (TIMEX) is the leading cause, accounting for 31% of wastage units, followed by TTMH at 15%.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6EB61E-7D6A-DC00-625F-353C5DC8B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066800"/>
            <a:ext cx="886358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0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BDDFA-4766-B645-EC54-ECDABB40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A6E0AA9C-7B11-25ED-74C0-A3CB634175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F9E27-F678-3917-4464-AFDDBEE65952}"/>
              </a:ext>
            </a:extLst>
          </p:cNvPr>
          <p:cNvSpPr txBox="1"/>
          <p:nvPr/>
        </p:nvSpPr>
        <p:spPr>
          <a:xfrm>
            <a:off x="381000" y="211835"/>
            <a:ext cx="250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FA28526-A192-E8DE-013B-3B9E9A3AC664}"/>
              </a:ext>
            </a:extLst>
          </p:cNvPr>
          <p:cNvSpPr txBox="1"/>
          <p:nvPr/>
        </p:nvSpPr>
        <p:spPr>
          <a:xfrm>
            <a:off x="240742" y="1066800"/>
            <a:ext cx="8662515" cy="313932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US" sz="2000" b="1" dirty="0">
                <a:latin typeface="+mn-lt"/>
              </a:rPr>
              <a:t>Summary:</a:t>
            </a:r>
          </a:p>
          <a:p>
            <a:endParaRPr lang="en-US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Analysis reveals critical trends in component issues and wastage.</a:t>
            </a:r>
          </a:p>
          <a:p>
            <a:endParaRPr lang="en-US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Recommendations (Check </a:t>
            </a:r>
            <a:r>
              <a:rPr lang="en-US" sz="2000">
                <a:latin typeface="+mn-lt"/>
              </a:rPr>
              <a:t>Appendix Slides) </a:t>
            </a:r>
            <a:r>
              <a:rPr lang="en-US" sz="2000" dirty="0">
                <a:latin typeface="+mn-lt"/>
              </a:rPr>
              <a:t>aim to enhance inventory efficiency, reduce wastage, and improve overall supply chain performance. </a:t>
            </a:r>
          </a:p>
          <a:p>
            <a:endParaRPr lang="en-US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A data-driven approach will enable BSMS to optimize resources and achieve its core purpose: saving and improving lives.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2121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539" y="129540"/>
            <a:ext cx="8894445" cy="848994"/>
            <a:chOff x="129539" y="129540"/>
            <a:chExt cx="8894445" cy="8489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124" y="358139"/>
              <a:ext cx="3403091" cy="487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7392" y="214883"/>
              <a:ext cx="1688591" cy="7620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895600" y="2854642"/>
            <a:ext cx="2909570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2C6"/>
                </a:solidFill>
                <a:latin typeface="Calibri"/>
                <a:cs typeface="Calibri"/>
              </a:rPr>
              <a:t>Thank</a:t>
            </a:r>
            <a:r>
              <a:rPr sz="2400" spc="-55" dirty="0">
                <a:solidFill>
                  <a:srgbClr val="0072C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2C6"/>
                </a:solidFill>
                <a:latin typeface="Calibri"/>
                <a:cs typeface="Calibri"/>
              </a:rPr>
              <a:t>you</a:t>
            </a:r>
            <a:r>
              <a:rPr sz="2400" spc="-90" dirty="0">
                <a:solidFill>
                  <a:srgbClr val="0072C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2C6"/>
                </a:solidFill>
                <a:latin typeface="Calibri"/>
                <a:cs typeface="Calibri"/>
              </a:rPr>
              <a:t>for</a:t>
            </a:r>
            <a:r>
              <a:rPr sz="2400" spc="-60" dirty="0">
                <a:solidFill>
                  <a:srgbClr val="0072C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2C6"/>
                </a:solidFill>
                <a:latin typeface="Calibri"/>
                <a:cs typeface="Calibri"/>
              </a:rPr>
              <a:t>listening.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0072C6"/>
                </a:solidFill>
                <a:latin typeface="Calibri"/>
                <a:cs typeface="Calibri"/>
              </a:rPr>
              <a:t>Any</a:t>
            </a:r>
            <a:r>
              <a:rPr sz="2400" spc="-65" dirty="0">
                <a:solidFill>
                  <a:srgbClr val="0072C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2C6"/>
                </a:solidFill>
                <a:latin typeface="Calibri"/>
                <a:cs typeface="Calibri"/>
              </a:rPr>
              <a:t>Questions?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19" y="4056888"/>
            <a:ext cx="8894445" cy="2719070"/>
            <a:chOff x="121919" y="4056888"/>
            <a:chExt cx="8894445" cy="2719070"/>
          </a:xfrm>
        </p:grpSpPr>
        <p:sp>
          <p:nvSpPr>
            <p:cNvPr id="3" name="object 3"/>
            <p:cNvSpPr/>
            <p:nvPr/>
          </p:nvSpPr>
          <p:spPr>
            <a:xfrm>
              <a:off x="126491" y="4061460"/>
              <a:ext cx="8884920" cy="2710180"/>
            </a:xfrm>
            <a:custGeom>
              <a:avLst/>
              <a:gdLst/>
              <a:ahLst/>
              <a:cxnLst/>
              <a:rect l="l" t="t" r="r" b="b"/>
              <a:pathLst>
                <a:path w="8884920" h="2710179">
                  <a:moveTo>
                    <a:pt x="8884920" y="2709672"/>
                  </a:moveTo>
                  <a:lnTo>
                    <a:pt x="0" y="2709672"/>
                  </a:lnTo>
                  <a:lnTo>
                    <a:pt x="0" y="0"/>
                  </a:lnTo>
                  <a:lnTo>
                    <a:pt x="8884920" y="0"/>
                  </a:lnTo>
                  <a:lnTo>
                    <a:pt x="8884920" y="2709672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919" y="4056888"/>
              <a:ext cx="8894445" cy="2719070"/>
            </a:xfrm>
            <a:custGeom>
              <a:avLst/>
              <a:gdLst/>
              <a:ahLst/>
              <a:cxnLst/>
              <a:rect l="l" t="t" r="r" b="b"/>
              <a:pathLst>
                <a:path w="8894445" h="2719070">
                  <a:moveTo>
                    <a:pt x="8891016" y="2718815"/>
                  </a:moveTo>
                  <a:lnTo>
                    <a:pt x="1524" y="2718815"/>
                  </a:lnTo>
                  <a:lnTo>
                    <a:pt x="0" y="2715768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8891016" y="0"/>
                  </a:lnTo>
                  <a:lnTo>
                    <a:pt x="8894064" y="1524"/>
                  </a:lnTo>
                  <a:lnTo>
                    <a:pt x="8894064" y="4572"/>
                  </a:ln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lnTo>
                    <a:pt x="9144" y="2709672"/>
                  </a:lnTo>
                  <a:lnTo>
                    <a:pt x="4572" y="2709672"/>
                  </a:lnTo>
                  <a:lnTo>
                    <a:pt x="9144" y="2714244"/>
                  </a:lnTo>
                  <a:lnTo>
                    <a:pt x="8894064" y="2714244"/>
                  </a:lnTo>
                  <a:lnTo>
                    <a:pt x="8894064" y="2715768"/>
                  </a:lnTo>
                  <a:lnTo>
                    <a:pt x="8891016" y="2718815"/>
                  </a:lnTo>
                  <a:close/>
                </a:path>
                <a:path w="8894445" h="2719070">
                  <a:moveTo>
                    <a:pt x="9144" y="9144"/>
                  </a:move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close/>
                </a:path>
                <a:path w="8894445" h="2719070">
                  <a:moveTo>
                    <a:pt x="8884920" y="9144"/>
                  </a:moveTo>
                  <a:lnTo>
                    <a:pt x="9144" y="9144"/>
                  </a:lnTo>
                  <a:lnTo>
                    <a:pt x="9144" y="4572"/>
                  </a:lnTo>
                  <a:lnTo>
                    <a:pt x="8884920" y="4572"/>
                  </a:lnTo>
                  <a:lnTo>
                    <a:pt x="8884920" y="9144"/>
                  </a:lnTo>
                  <a:close/>
                </a:path>
                <a:path w="8894445" h="2719070">
                  <a:moveTo>
                    <a:pt x="8884920" y="2714244"/>
                  </a:moveTo>
                  <a:lnTo>
                    <a:pt x="8884920" y="4572"/>
                  </a:lnTo>
                  <a:lnTo>
                    <a:pt x="8889492" y="9144"/>
                  </a:lnTo>
                  <a:lnTo>
                    <a:pt x="8894064" y="9144"/>
                  </a:lnTo>
                  <a:lnTo>
                    <a:pt x="8894064" y="2709672"/>
                  </a:lnTo>
                  <a:lnTo>
                    <a:pt x="8889492" y="2709672"/>
                  </a:lnTo>
                  <a:lnTo>
                    <a:pt x="8884920" y="2714244"/>
                  </a:lnTo>
                  <a:close/>
                </a:path>
                <a:path w="8894445" h="2719070">
                  <a:moveTo>
                    <a:pt x="8894064" y="9144"/>
                  </a:moveTo>
                  <a:lnTo>
                    <a:pt x="8889492" y="9144"/>
                  </a:lnTo>
                  <a:lnTo>
                    <a:pt x="8884920" y="4572"/>
                  </a:lnTo>
                  <a:lnTo>
                    <a:pt x="8894064" y="4572"/>
                  </a:lnTo>
                  <a:lnTo>
                    <a:pt x="8894064" y="9144"/>
                  </a:lnTo>
                  <a:close/>
                </a:path>
                <a:path w="8894445" h="2719070">
                  <a:moveTo>
                    <a:pt x="9144" y="2714244"/>
                  </a:moveTo>
                  <a:lnTo>
                    <a:pt x="4572" y="2709672"/>
                  </a:lnTo>
                  <a:lnTo>
                    <a:pt x="9144" y="2709672"/>
                  </a:lnTo>
                  <a:lnTo>
                    <a:pt x="9144" y="2714244"/>
                  </a:lnTo>
                  <a:close/>
                </a:path>
                <a:path w="8894445" h="2719070">
                  <a:moveTo>
                    <a:pt x="8884920" y="2714244"/>
                  </a:moveTo>
                  <a:lnTo>
                    <a:pt x="9144" y="2714244"/>
                  </a:lnTo>
                  <a:lnTo>
                    <a:pt x="9144" y="2709672"/>
                  </a:lnTo>
                  <a:lnTo>
                    <a:pt x="8884920" y="2709672"/>
                  </a:lnTo>
                  <a:lnTo>
                    <a:pt x="8884920" y="2714244"/>
                  </a:lnTo>
                  <a:close/>
                </a:path>
                <a:path w="8894445" h="2719070">
                  <a:moveTo>
                    <a:pt x="8894064" y="2714244"/>
                  </a:moveTo>
                  <a:lnTo>
                    <a:pt x="8884920" y="2714244"/>
                  </a:lnTo>
                  <a:lnTo>
                    <a:pt x="8889492" y="2709672"/>
                  </a:lnTo>
                  <a:lnTo>
                    <a:pt x="8894064" y="2709672"/>
                  </a:lnTo>
                  <a:lnTo>
                    <a:pt x="8894064" y="27142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201" y="5715000"/>
              <a:ext cx="2388106" cy="10607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8A1B486-3578-B416-9069-C5BB83160532}"/>
              </a:ext>
            </a:extLst>
          </p:cNvPr>
          <p:cNvSpPr txBox="1"/>
          <p:nvPr/>
        </p:nvSpPr>
        <p:spPr>
          <a:xfrm>
            <a:off x="457200" y="4343400"/>
            <a:ext cx="2218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Appendix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F400B-F446-8956-9236-875A7F77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AAC9F5C1-76F6-5BC1-5CB4-A35FACB4B5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DCF1AE-C961-5E58-0195-E12CC889DB07}"/>
              </a:ext>
            </a:extLst>
          </p:cNvPr>
          <p:cNvSpPr txBox="1"/>
          <p:nvPr/>
        </p:nvSpPr>
        <p:spPr>
          <a:xfrm>
            <a:off x="381000" y="211835"/>
            <a:ext cx="3062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Methodology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EDDC978-F300-FC19-DB00-B24B5636C52E}"/>
              </a:ext>
            </a:extLst>
          </p:cNvPr>
          <p:cNvSpPr txBox="1"/>
          <p:nvPr/>
        </p:nvSpPr>
        <p:spPr>
          <a:xfrm>
            <a:off x="240742" y="1268373"/>
            <a:ext cx="8662515" cy="437042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Business Understanding: </a:t>
            </a:r>
            <a:r>
              <a:rPr lang="en-US" sz="2000" dirty="0">
                <a:latin typeface="+mn-lt"/>
              </a:rPr>
              <a:t>Defined project objectives to analyze trends in hospital component issues and wastage.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Data Understanding: </a:t>
            </a:r>
            <a:r>
              <a:rPr lang="en-US" sz="2000" dirty="0">
                <a:latin typeface="+mn-lt"/>
              </a:rPr>
              <a:t>Explored the dataset to identify key features and relationships for analysis.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ETL Process: </a:t>
            </a:r>
            <a:r>
              <a:rPr lang="en-US" sz="2000" dirty="0">
                <a:latin typeface="+mn-lt"/>
              </a:rPr>
              <a:t>Extracted, transformed, and loaded the data into Power BI for compatibility and analysis.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Data Modeling: </a:t>
            </a:r>
            <a:r>
              <a:rPr lang="en-US" sz="2000" dirty="0">
                <a:latin typeface="+mn-lt"/>
              </a:rPr>
              <a:t>Created relationships between fact and dimension tables for structured analysis.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Analysis &amp; Visualization: </a:t>
            </a:r>
            <a:r>
              <a:rPr lang="en-US" sz="2000" dirty="0">
                <a:latin typeface="+mn-lt"/>
              </a:rPr>
              <a:t>Used Power BI to generate trendline charts and visualizations, uncovering correlations and patterns in issues and wastage.</a:t>
            </a:r>
          </a:p>
        </p:txBody>
      </p:sp>
    </p:spTree>
    <p:extLst>
      <p:ext uri="{BB962C8B-B14F-4D97-AF65-F5344CB8AC3E}">
        <p14:creationId xmlns:p14="http://schemas.microsoft.com/office/powerpoint/2010/main" val="345616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529B-770E-5A00-8DE5-42554DE47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A1A01A80-1F56-0FFB-9CDB-6C29FF0013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4D879-E84C-C9A6-4361-D257562C52A4}"/>
              </a:ext>
            </a:extLst>
          </p:cNvPr>
          <p:cNvSpPr txBox="1"/>
          <p:nvPr/>
        </p:nvSpPr>
        <p:spPr>
          <a:xfrm>
            <a:off x="381000" y="211835"/>
            <a:ext cx="4179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39D9EBB-65B9-FA5C-6AEC-3C6066421730}"/>
              </a:ext>
            </a:extLst>
          </p:cNvPr>
          <p:cNvSpPr txBox="1"/>
          <p:nvPr/>
        </p:nvSpPr>
        <p:spPr>
          <a:xfrm>
            <a:off x="240742" y="1183243"/>
            <a:ext cx="8662515" cy="529375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>
                <a:latin typeface="+mn-lt"/>
              </a:rPr>
              <a:t>Target Top Wastage Causes: </a:t>
            </a:r>
            <a:r>
              <a:rPr lang="en-US" sz="2000" dirty="0">
                <a:latin typeface="+mn-lt"/>
              </a:rPr>
              <a:t>Focus on minimizing the top 10 wastage drivers, especially Time Expiry (TIMEX), which contributes the most to wastage.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Optimize RBC Management: </a:t>
            </a:r>
            <a:r>
              <a:rPr lang="en-US" sz="2000" dirty="0">
                <a:latin typeface="+mn-lt"/>
              </a:rPr>
              <a:t>Monitor and manage Red Blood Cell (RBC) stocks carefully due to their consistently high issues and wastage volumes.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Adjust for Seasonal Trends: </a:t>
            </a:r>
            <a:r>
              <a:rPr lang="en-US" sz="2000" dirty="0">
                <a:latin typeface="+mn-lt"/>
              </a:rPr>
              <a:t>Align inventory strategies with seasonal and quarterly trends to prevent overstocking during low-demand periods and shortages during peak wastage times (e.g., Q2–Q3 2023).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Blood Group-Specific Allocation: </a:t>
            </a:r>
            <a:r>
              <a:rPr lang="en-US" sz="2000" dirty="0">
                <a:latin typeface="+mn-lt"/>
              </a:rPr>
              <a:t>Tailor inventory levels for key blood groups like O Negative and A Negative to address fluctuations in issues and wastage effectively.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+mn-lt"/>
              </a:rPr>
              <a:t>Enhanced Monitoring of Platelets and Frozen Components: </a:t>
            </a:r>
            <a:r>
              <a:rPr lang="en-US" sz="2000" dirty="0">
                <a:latin typeface="+mn-lt"/>
              </a:rPr>
              <a:t>Closely track and address rising wastage trends in Platelets and Adult FFP, particularly the surges observed in Q1–Q3 2023.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524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AB8C81-387D-03C8-5E81-A8B5F94B6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C3C14BDE-31B9-24BA-9C19-312296E2C0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76200"/>
            <a:ext cx="1928545" cy="8382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E0F546B-649A-7CCB-2E18-C78B49D838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" y="6096000"/>
            <a:ext cx="2234282" cy="8272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D4C192-76F0-CC09-6FC1-561426CF9C70}"/>
              </a:ext>
            </a:extLst>
          </p:cNvPr>
          <p:cNvSpPr/>
          <p:nvPr/>
        </p:nvSpPr>
        <p:spPr>
          <a:xfrm>
            <a:off x="5791200" y="6494375"/>
            <a:ext cx="3261234" cy="304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Caring | Expertise | Quality</a:t>
            </a:r>
          </a:p>
        </p:txBody>
      </p:sp>
      <p:sp>
        <p:nvSpPr>
          <p:cNvPr id="8" name="Google Shape;130;p15">
            <a:extLst>
              <a:ext uri="{FF2B5EF4-FFF2-40B4-BE49-F238E27FC236}">
                <a16:creationId xmlns:a16="http://schemas.microsoft.com/office/drawing/2014/main" id="{76FFB8CD-FFB0-3B23-1685-4F3E35FBF2AC}"/>
              </a:ext>
            </a:extLst>
          </p:cNvPr>
          <p:cNvSpPr txBox="1"/>
          <p:nvPr/>
        </p:nvSpPr>
        <p:spPr>
          <a:xfrm>
            <a:off x="4987632" y="1447800"/>
            <a:ext cx="30480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 algn="l" defTabSz="457200" rtl="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Libre Baskerville"/>
                <a:cs typeface="Libre Baskerville"/>
                <a:sym typeface="Libre Baskerville"/>
              </a:rPr>
              <a:t>Introduction</a:t>
            </a:r>
          </a:p>
          <a:p>
            <a:pPr marL="457200" indent="-457200" algn="l" defTabSz="457200" rtl="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Arial"/>
                <a:sym typeface="Libre Baskerville"/>
              </a:rPr>
              <a:t>Key Insights</a:t>
            </a:r>
          </a:p>
          <a:p>
            <a:pPr marL="457200" indent="-457200" algn="l" defTabSz="457200" rtl="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Libre Baskerville"/>
                <a:cs typeface="Libre Baskerville"/>
                <a:sym typeface="Libre Baskerville"/>
              </a:rPr>
              <a:t>Conclusion</a:t>
            </a:r>
          </a:p>
          <a:p>
            <a:pPr marL="457200" indent="-457200" algn="l" defTabSz="457200" rtl="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Libre Baskerville"/>
                <a:cs typeface="Libre Baskerville"/>
                <a:sym typeface="Libre Baskerville"/>
              </a:rPr>
              <a:t>Q &amp; A</a:t>
            </a:r>
          </a:p>
          <a:p>
            <a:pPr algn="l" defTabSz="457200" rtl="0">
              <a:lnSpc>
                <a:spcPct val="120000"/>
              </a:lnSpc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+mn-lt"/>
              <a:cs typeface="Arial"/>
              <a:sym typeface="Arial"/>
            </a:endParaRPr>
          </a:p>
          <a:p>
            <a:pPr algn="l" defTabSz="457200" rtl="0">
              <a:lnSpc>
                <a:spcPct val="120000"/>
              </a:lnSpc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latin typeface="+mn-lt"/>
              <a:cs typeface="Arial"/>
              <a:sym typeface="Arial"/>
            </a:endParaRPr>
          </a:p>
          <a:p>
            <a:pPr algn="l" defTabSz="457200" rtl="0">
              <a:lnSpc>
                <a:spcPct val="120000"/>
              </a:lnSpc>
              <a:buClr>
                <a:srgbClr val="000000"/>
              </a:buClr>
            </a:pPr>
            <a:r>
              <a:rPr lang="en-US" sz="2000" dirty="0">
                <a:solidFill>
                  <a:schemeClr val="tx1"/>
                </a:solidFill>
                <a:latin typeface="+mn-lt"/>
                <a:ea typeface="Libre Baskerville"/>
                <a:cs typeface="Libre Baskerville"/>
                <a:sym typeface="Libre Baskerville"/>
              </a:rPr>
              <a:t>Appendix</a:t>
            </a:r>
          </a:p>
          <a:p>
            <a:pPr marL="457200" indent="-457200" algn="l" defTabSz="457200" rtl="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Libre Baskerville"/>
                <a:cs typeface="Libre Baskerville"/>
                <a:sym typeface="Libre Baskerville"/>
              </a:rPr>
              <a:t>Methodology </a:t>
            </a:r>
            <a:endParaRPr lang="en-US" sz="2000" dirty="0">
              <a:solidFill>
                <a:schemeClr val="tx1"/>
              </a:solidFill>
              <a:latin typeface="+mn-lt"/>
              <a:cs typeface="Arial"/>
              <a:sym typeface="Arial"/>
            </a:endParaRPr>
          </a:p>
          <a:p>
            <a:pPr marL="457200" indent="-457200" algn="l" defTabSz="457200" rtl="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Arial"/>
                <a:sym typeface="Libre Baskerville"/>
              </a:rPr>
              <a:t>Recommendation</a:t>
            </a:r>
            <a:endParaRPr lang="en-US" sz="2000" dirty="0">
              <a:solidFill>
                <a:schemeClr val="tx1"/>
              </a:solidFill>
              <a:latin typeface="+mn-lt"/>
              <a:cs typeface="Arial"/>
              <a:sym typeface="Arial"/>
            </a:endParaRPr>
          </a:p>
        </p:txBody>
      </p:sp>
      <p:grpSp>
        <p:nvGrpSpPr>
          <p:cNvPr id="40" name="Google Shape;125;p15">
            <a:extLst>
              <a:ext uri="{FF2B5EF4-FFF2-40B4-BE49-F238E27FC236}">
                <a16:creationId xmlns:a16="http://schemas.microsoft.com/office/drawing/2014/main" id="{F87077AE-EC36-9066-245D-49AD2C26336C}"/>
              </a:ext>
            </a:extLst>
          </p:cNvPr>
          <p:cNvGrpSpPr/>
          <p:nvPr/>
        </p:nvGrpSpPr>
        <p:grpSpPr>
          <a:xfrm>
            <a:off x="255109" y="914400"/>
            <a:ext cx="3478691" cy="5029200"/>
            <a:chOff x="0" y="-47625"/>
            <a:chExt cx="635000" cy="938895"/>
          </a:xfrm>
        </p:grpSpPr>
        <p:sp>
          <p:nvSpPr>
            <p:cNvPr id="41" name="Google Shape;126;p15">
              <a:extLst>
                <a:ext uri="{FF2B5EF4-FFF2-40B4-BE49-F238E27FC236}">
                  <a16:creationId xmlns:a16="http://schemas.microsoft.com/office/drawing/2014/main" id="{51A09A7B-DE04-2077-FDC1-76F8F8925B65}"/>
                </a:ext>
              </a:extLst>
            </p:cNvPr>
            <p:cNvSpPr/>
            <p:nvPr/>
          </p:nvSpPr>
          <p:spPr>
            <a:xfrm>
              <a:off x="0" y="0"/>
              <a:ext cx="606628" cy="891270"/>
            </a:xfrm>
            <a:custGeom>
              <a:avLst/>
              <a:gdLst/>
              <a:ahLst/>
              <a:cxnLst/>
              <a:rect l="l" t="t" r="r" b="b"/>
              <a:pathLst>
                <a:path w="606628" h="891270" extrusionOk="0">
                  <a:moveTo>
                    <a:pt x="606628" y="0"/>
                  </a:moveTo>
                  <a:lnTo>
                    <a:pt x="606628" y="776970"/>
                  </a:lnTo>
                  <a:lnTo>
                    <a:pt x="303314" y="891270"/>
                  </a:lnTo>
                  <a:lnTo>
                    <a:pt x="0" y="776970"/>
                  </a:lnTo>
                  <a:lnTo>
                    <a:pt x="0" y="0"/>
                  </a:lnTo>
                  <a:lnTo>
                    <a:pt x="606628" y="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  <p:txBody>
            <a:bodyPr/>
            <a:lstStyle/>
            <a:p>
              <a:pPr algn="l" defTabSz="457200" rtl="0">
                <a:buClr>
                  <a:srgbClr val="000000"/>
                </a:buClr>
              </a:pPr>
              <a:endParaRPr lang="en-GB" sz="70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27;p15">
              <a:extLst>
                <a:ext uri="{FF2B5EF4-FFF2-40B4-BE49-F238E27FC236}">
                  <a16:creationId xmlns:a16="http://schemas.microsoft.com/office/drawing/2014/main" id="{46D6F3DA-EB15-6A1B-E77E-1EB8C572C178}"/>
                </a:ext>
              </a:extLst>
            </p:cNvPr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 defTabSz="457200" rtl="0">
                <a:lnSpc>
                  <a:spcPct val="186611"/>
                </a:lnSpc>
                <a:buClr>
                  <a:srgbClr val="000000"/>
                </a:buClr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134;p15">
            <a:extLst>
              <a:ext uri="{FF2B5EF4-FFF2-40B4-BE49-F238E27FC236}">
                <a16:creationId xmlns:a16="http://schemas.microsoft.com/office/drawing/2014/main" id="{07278634-3491-2D3F-C3C6-A28A32D312EE}"/>
              </a:ext>
            </a:extLst>
          </p:cNvPr>
          <p:cNvSpPr txBox="1"/>
          <p:nvPr/>
        </p:nvSpPr>
        <p:spPr>
          <a:xfrm>
            <a:off x="191452" y="2426110"/>
            <a:ext cx="316110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457200" rtl="0">
              <a:lnSpc>
                <a:spcPct val="120000"/>
              </a:lnSpc>
              <a:buClr>
                <a:srgbClr val="000000"/>
              </a:buClr>
            </a:pPr>
            <a:r>
              <a:rPr lang="en-US" sz="3750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Table of </a:t>
            </a:r>
            <a:endParaRPr sz="7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457200" rtl="0">
              <a:lnSpc>
                <a:spcPct val="120000"/>
              </a:lnSpc>
              <a:buClr>
                <a:srgbClr val="000000"/>
              </a:buClr>
            </a:pPr>
            <a:r>
              <a:rPr lang="en-US" sz="3750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Contents</a:t>
            </a:r>
            <a:endParaRPr sz="7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7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73B91-A54A-BC26-241C-17269C01D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53308358-5A0B-80FA-C309-111D5013E6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8DD5F7D-C031-41A1-8148-EA45A529077A}"/>
              </a:ext>
            </a:extLst>
          </p:cNvPr>
          <p:cNvSpPr txBox="1"/>
          <p:nvPr/>
        </p:nvSpPr>
        <p:spPr>
          <a:xfrm>
            <a:off x="214451" y="1238466"/>
            <a:ext cx="8662515" cy="67710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/>
              <a:t> </a:t>
            </a:r>
            <a:r>
              <a:rPr lang="en-GB" sz="2000" dirty="0">
                <a:latin typeface="+mn-lt"/>
              </a:rPr>
              <a:t>The NHS Blood Stocks Management Scheme (BSMS) focuses on improving blood inventory management across the blood supply chain.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F6EE41A3-E9E8-030E-AAF9-7E3C0E424D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9639" y="2234319"/>
            <a:ext cx="2747328" cy="2241704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5F3E332A-E434-DBDE-63CC-8A4BBD03544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451" y="2234319"/>
            <a:ext cx="2833548" cy="2225193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432BFE7D-7F95-0535-27F7-674016B71DA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93973" y="2234319"/>
            <a:ext cx="2825827" cy="2231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E3EE6-EA97-6B6A-F14C-AC29BBD413D9}"/>
              </a:ext>
            </a:extLst>
          </p:cNvPr>
          <p:cNvSpPr txBox="1"/>
          <p:nvPr/>
        </p:nvSpPr>
        <p:spPr>
          <a:xfrm>
            <a:off x="381000" y="211835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AE53106-234A-6A26-3FD0-32BF8C8A05DF}"/>
              </a:ext>
            </a:extLst>
          </p:cNvPr>
          <p:cNvSpPr txBox="1"/>
          <p:nvPr/>
        </p:nvSpPr>
        <p:spPr>
          <a:xfrm>
            <a:off x="265518" y="4709370"/>
            <a:ext cx="8662515" cy="160043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 Data </a:t>
            </a:r>
            <a:r>
              <a:rPr lang="en-GB" sz="2000" dirty="0" err="1">
                <a:latin typeface="+mn-lt"/>
              </a:rPr>
              <a:t>analyzed</a:t>
            </a:r>
            <a:r>
              <a:rPr lang="en-GB" sz="2000" dirty="0">
                <a:latin typeface="+mn-lt"/>
              </a:rPr>
              <a:t> includes component issues and wastage for </a:t>
            </a:r>
            <a:r>
              <a:rPr lang="en-GB" sz="2000" b="1" dirty="0">
                <a:latin typeface="+mn-lt"/>
              </a:rPr>
              <a:t>RBC, Platelets</a:t>
            </a:r>
            <a:r>
              <a:rPr lang="en-GB" sz="2000" dirty="0">
                <a:latin typeface="+mn-lt"/>
              </a:rPr>
              <a:t>, and </a:t>
            </a:r>
            <a:r>
              <a:rPr lang="en-GB" sz="2000" b="1" dirty="0">
                <a:latin typeface="+mn-lt"/>
              </a:rPr>
              <a:t>Frozen Plasma</a:t>
            </a:r>
            <a:r>
              <a:rPr lang="en-GB" sz="2000" dirty="0">
                <a:latin typeface="+mn-lt"/>
              </a:rPr>
              <a:t>.</a:t>
            </a:r>
          </a:p>
          <a:p>
            <a:pPr algn="l"/>
            <a:endParaRPr lang="en-GB" sz="20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+mn-lt"/>
              </a:rPr>
              <a:t> Objective:</a:t>
            </a:r>
            <a:r>
              <a:rPr lang="en-GB" sz="2000" dirty="0">
                <a:latin typeface="+mn-lt"/>
              </a:rPr>
              <a:t> To identify trends and correlations to optimize inventory management and reduce wastage.</a:t>
            </a:r>
          </a:p>
        </p:txBody>
      </p:sp>
    </p:spTree>
    <p:extLst>
      <p:ext uri="{BB962C8B-B14F-4D97-AF65-F5344CB8AC3E}">
        <p14:creationId xmlns:p14="http://schemas.microsoft.com/office/powerpoint/2010/main" val="307594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0F73885F-A805-8F0F-F18B-204F49DD71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FD154-D491-0E03-DC42-CE3EA4E4C3D2}"/>
              </a:ext>
            </a:extLst>
          </p:cNvPr>
          <p:cNvSpPr txBox="1"/>
          <p:nvPr/>
        </p:nvSpPr>
        <p:spPr>
          <a:xfrm>
            <a:off x="381000" y="211835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Key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8E10E2-3BEC-DFA7-93F5-44010F06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" y="1066801"/>
            <a:ext cx="8881871" cy="4606036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EF64C756-A07D-6F68-1512-6B3E17E8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30304"/>
            <a:ext cx="8077200" cy="10156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sz="20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t> Yearly trend reveal a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strong positive correlation between component issues and wastage, where higher issues correspond to increased wastage.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 2023 recorded the highest levels of both issues and wastage.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251C6-A93B-6F00-BC71-CC9A23B06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0B176151-B1F2-CD0A-0B6F-54B37ADE6ED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CEEAB-416D-280C-F5F4-1F5AEAC3A580}"/>
              </a:ext>
            </a:extLst>
          </p:cNvPr>
          <p:cNvSpPr txBox="1"/>
          <p:nvPr/>
        </p:nvSpPr>
        <p:spPr>
          <a:xfrm>
            <a:off x="381000" y="211835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Key Insights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FE9C24B-495D-ED4F-8E93-59E484C0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12" y="5974109"/>
            <a:ext cx="7943088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 Seasonal and quarterly trends revealed significant fluctuations in issues and wastage.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ECB42-EFD8-F278-AC37-0BB961F2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31408"/>
            <a:ext cx="8863583" cy="46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CF01-3D4D-AC07-D8C9-35A516D3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47DBB1AA-1ED9-E124-36AD-EF25A5853C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50F68E-02AF-5ABB-1DB4-BAD6F48E19F1}"/>
              </a:ext>
            </a:extLst>
          </p:cNvPr>
          <p:cNvSpPr txBox="1"/>
          <p:nvPr/>
        </p:nvSpPr>
        <p:spPr>
          <a:xfrm>
            <a:off x="381000" y="211835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Key Insights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6087D4A-7375-8342-BF44-6598B3AC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" y="6019800"/>
            <a:ext cx="8863583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 Red Cells Issues declined in Q3 2022 before surging in Q4 2022</a:t>
            </a:r>
            <a:r>
              <a:rPr lang="en-GB" altLang="en-US" sz="20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t>, While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Wastage peaked between Q1 and Q2 2023 as issues experienced a slight decline in Q2.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AFC27D5-AB51-E894-2FDE-17C60C998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1066800"/>
            <a:ext cx="8863583" cy="47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7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D2FE3-DFD0-931D-0B7D-23CB385FF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0A5F6D99-C016-B9DA-9D6B-9C9D8B8C26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87A4C4-13B2-79CA-C0E2-C35957166CD5}"/>
              </a:ext>
            </a:extLst>
          </p:cNvPr>
          <p:cNvSpPr txBox="1"/>
          <p:nvPr/>
        </p:nvSpPr>
        <p:spPr>
          <a:xfrm>
            <a:off x="381000" y="211835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Key Insights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6B8D867-C9C9-3B29-2700-CD1C61B3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19800"/>
            <a:ext cx="8382000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 Platelets</a:t>
            </a:r>
            <a:r>
              <a:rPr lang="en-GB" altLang="en-US" sz="20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t> w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astage trended upward from Q4 2022 to Q4 2023, while issues fluctuated across the quarters.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524DA-95BA-ECB8-3312-66005FA5B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29" y="1081030"/>
            <a:ext cx="8848354" cy="48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0F101-32D6-BC27-7821-4440B0A92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28D5C052-91EE-7FB2-F920-79A753AB68B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BB92DA-A579-5F07-0F6A-9ECE3DCBC67C}"/>
              </a:ext>
            </a:extLst>
          </p:cNvPr>
          <p:cNvSpPr txBox="1"/>
          <p:nvPr/>
        </p:nvSpPr>
        <p:spPr>
          <a:xfrm>
            <a:off x="381000" y="211835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Key Insights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9508BDE-6575-BB02-8566-5860F3CD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19800"/>
            <a:ext cx="8382000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 Adult FFP </a:t>
            </a:r>
            <a:r>
              <a:rPr lang="en-US" altLang="en-US" sz="20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t>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astage surged in Q2 2023, while issues displayed a downtrend throughout the quarters.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AF130-2D86-756D-E1ED-EE9E22266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51" y="1043900"/>
            <a:ext cx="8898531" cy="48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0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F8E1-D57B-88ED-A901-A9A517337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4">
            <a:extLst>
              <a:ext uri="{FF2B5EF4-FFF2-40B4-BE49-F238E27FC236}">
                <a16:creationId xmlns:a16="http://schemas.microsoft.com/office/drawing/2014/main" id="{80637D82-98FF-4924-FDD7-3D2A5E20D2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7392" y="214883"/>
            <a:ext cx="1688591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A69E78-9665-E632-FD66-C1ADE1E95026}"/>
              </a:ext>
            </a:extLst>
          </p:cNvPr>
          <p:cNvSpPr txBox="1"/>
          <p:nvPr/>
        </p:nvSpPr>
        <p:spPr>
          <a:xfrm>
            <a:off x="381000" y="211835"/>
            <a:ext cx="2728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j-lt"/>
              </a:rPr>
              <a:t>Key Insights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632507B-45F9-1215-6CD2-A936EB95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19800"/>
            <a:ext cx="8382000" cy="7078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mbria" panose="02040503050406030204" pitchFamily="18" charset="0"/>
              </a:rPr>
              <a:t>A Negative Blood Group Issues peaked in Q1 2023 and declined through Q2 and Q3, while wastage surged in Q2 before declining in Q3.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59F41-4663-EA72-AEF2-ED1447CB4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7" y="1066801"/>
            <a:ext cx="888796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6876</TotalTime>
  <Words>665</Words>
  <Application>Microsoft Office PowerPoint</Application>
  <PresentationFormat>On-screen Show (4:3)</PresentationFormat>
  <Paragraphs>82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- 4. National and Regional Wastage EM RTC_Website.pptx</dc:title>
  <dc:creator>colg0001</dc:creator>
  <cp:lastModifiedBy>Victor Omoboye</cp:lastModifiedBy>
  <cp:revision>3</cp:revision>
  <dcterms:created xsi:type="dcterms:W3CDTF">2024-12-26T08:57:12Z</dcterms:created>
  <dcterms:modified xsi:type="dcterms:W3CDTF">2025-01-07T13:13:58Z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2020-01-29T00:00:00Z</vt:filetime>
  </property>
  <property fmtid="{D5CDD505-2E9C-101B-9397-08002B2CF9AE}" pid="3" name="LastSaved">
    <vt:filetime>2024-12-26T00:00:00Z</vt:filetime>
  </property>
  <property fmtid="{D5CDD505-2E9C-101B-9397-08002B2CF9AE}" pid="4" name="Producer">
    <vt:lpwstr>Microsoft: Print To PDF</vt:lpwstr>
  </property>
</Properties>
</file>