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5458195-143B-7C27-06B2-E87E863746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699A36-FF6F-F119-90A1-B8B135A7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5FBB9-8647-4D70-B9F0-A83F1E530270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6C63BF-6E6A-2C64-5C6C-CE270E28FD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8ACAD2-5E87-CA88-AFE7-7810934042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0A1E3-B500-498F-AD70-7A37CD5434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71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2D0A-88D3-4F0F-A4BA-678C550FDF80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055E1-BEE3-4E0E-9915-774C09F6FD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15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DA5420D-1A13-4994-B742-FC0376875F07}" type="datetime1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14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576D-E337-417D-99BC-2499B5A2DCD5}" type="datetime1">
              <a:rPr lang="es-ES" smtClean="0"/>
              <a:t>14/03/2023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49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6BA309-711B-4D6F-B3B2-7D304834A983}" type="datetime1">
              <a:rPr lang="es-ES" smtClean="0"/>
              <a:t>14/03/2023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04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A45DA4-D76E-4D34-9232-866A77FB7092}" type="datetime1">
              <a:rPr lang="es-ES" smtClean="0"/>
              <a:t>14/03/2023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327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343061-2ABC-4621-858B-A0A0468A0144}" type="datetime1">
              <a:rPr lang="es-ES" smtClean="0"/>
              <a:t>14/03/2023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169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3A1D-1E00-4F03-A692-230688578438}" type="datetime1">
              <a:rPr lang="es-ES" smtClean="0"/>
              <a:t>14/03/2023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59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B7A7-2E15-4F02-9649-6145D11FB88F}" type="datetime1">
              <a:rPr lang="es-ES" smtClean="0"/>
              <a:t>14/03/2023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421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6DA0-0961-40C0-ADF6-19CF520B2F35}" type="datetime1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934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11E86B-6A4B-459C-8CB4-925062F1C247}" type="datetime1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43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162-40B4-422B-9B0C-E9B3693B4C48}" type="datetime1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4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C9710C-2437-45C5-BFB5-E2C649EBD0D1}" type="datetime1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23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B3B3-35DE-4533-9D01-62C878CEC9EB}" type="datetime1">
              <a:rPr lang="es-ES" smtClean="0"/>
              <a:t>14/03/2023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05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56E7-0933-483F-B3E0-637A3F0BFE4E}" type="datetime1">
              <a:rPr lang="es-ES" smtClean="0"/>
              <a:t>14/03/2023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11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0241-89D3-4E93-A3CF-3E218800070D}" type="datetime1">
              <a:rPr lang="es-ES" smtClean="0"/>
              <a:t>14/03/2023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93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BDD-88EB-4350-9CD3-C6037AB54927}" type="datetime1">
              <a:rPr lang="es-ES" smtClean="0"/>
              <a:t>14/03/2023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60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462D-64B3-4401-AC8F-934E16516090}" type="datetime1">
              <a:rPr lang="es-ES" smtClean="0"/>
              <a:t>14/03/2023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6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C2E-8B8D-4306-A4AC-661881B27C90}" type="datetime1">
              <a:rPr lang="es-ES" smtClean="0"/>
              <a:t>14/03/2023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05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0FEAF-5C47-4E65-A81E-A57ECB661265}" type="datetime1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C33EF-572E-4D93-BF0A-691BB7B3AB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024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BDDD5-5BDD-19D8-DF71-372DA529A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PXE, TFTP E INSTALACIÓN DESATENDIDA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7D328-EA90-89E8-4C99-678A9DE15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Alonso Villamayor Moreno</a:t>
            </a:r>
          </a:p>
          <a:p>
            <a:r>
              <a:rPr lang="es-ES" dirty="0"/>
              <a:t>Víctor Ortega Gómez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19AE6E60-6772-21A5-C26C-D64B1FCF6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335" y="451061"/>
            <a:ext cx="1348918" cy="447477"/>
          </a:xfrm>
          <a:prstGeom prst="rect">
            <a:avLst/>
          </a:prstGeom>
        </p:spPr>
      </p:pic>
      <p:pic>
        <p:nvPicPr>
          <p:cNvPr id="8" name="image1.jpeg">
            <a:extLst>
              <a:ext uri="{FF2B5EF4-FFF2-40B4-BE49-F238E27FC236}">
                <a16:creationId xmlns:a16="http://schemas.microsoft.com/office/drawing/2014/main" id="{99C0F03B-4B27-189D-F1A6-1E824A08DE9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1909" y="451061"/>
            <a:ext cx="718263" cy="4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4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C0422-AFDB-AF1C-CCF0-EF27D68F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508" y="2782486"/>
            <a:ext cx="4246984" cy="1293028"/>
          </a:xfrm>
        </p:spPr>
        <p:txBody>
          <a:bodyPr/>
          <a:lstStyle/>
          <a:p>
            <a:r>
              <a:rPr lang="es-ES" dirty="0"/>
              <a:t>Demostración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B19DA-218B-36C4-8BF1-BF7A0147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877" y="6218685"/>
            <a:ext cx="2743200" cy="365125"/>
          </a:xfrm>
        </p:spPr>
        <p:txBody>
          <a:bodyPr/>
          <a:lstStyle/>
          <a:p>
            <a:fld id="{9EBC33EF-572E-4D93-BF0A-691BB7B3AB20}" type="slidenum">
              <a:rPr lang="es-ES" sz="2800" smtClean="0"/>
              <a:t>10</a:t>
            </a:fld>
            <a:endParaRPr lang="es-ES" sz="2800" dirty="0"/>
          </a:p>
        </p:txBody>
      </p:sp>
      <p:pic>
        <p:nvPicPr>
          <p:cNvPr id="8" name="Imagen 7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69D58BD6-6900-09D0-9A32-C304CB8E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335" y="451061"/>
            <a:ext cx="1348918" cy="447477"/>
          </a:xfrm>
          <a:prstGeom prst="rect">
            <a:avLst/>
          </a:prstGeom>
        </p:spPr>
      </p:pic>
      <p:pic>
        <p:nvPicPr>
          <p:cNvPr id="9" name="image1.jpeg">
            <a:extLst>
              <a:ext uri="{FF2B5EF4-FFF2-40B4-BE49-F238E27FC236}">
                <a16:creationId xmlns:a16="http://schemas.microsoft.com/office/drawing/2014/main" id="{C7E606C5-9025-15A6-0FAD-BDE5A11A01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1909" y="451061"/>
            <a:ext cx="718263" cy="4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C0422-AFDB-AF1C-CCF0-EF27D68F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B48B01-6215-34AE-0B6F-4CA03011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Requisitos</a:t>
            </a:r>
          </a:p>
          <a:p>
            <a:r>
              <a:rPr lang="es-ES" dirty="0"/>
              <a:t>Licencias</a:t>
            </a:r>
          </a:p>
          <a:p>
            <a:r>
              <a:rPr lang="es-ES" dirty="0"/>
              <a:t>Canonical </a:t>
            </a:r>
            <a:r>
              <a:rPr lang="es-ES" dirty="0" err="1"/>
              <a:t>MaaS</a:t>
            </a:r>
            <a:r>
              <a:rPr lang="es-ES" dirty="0"/>
              <a:t> y The </a:t>
            </a:r>
            <a:r>
              <a:rPr lang="es-ES" dirty="0" err="1"/>
              <a:t>Foreman</a:t>
            </a:r>
            <a:endParaRPr lang="es-ES" dirty="0"/>
          </a:p>
          <a:p>
            <a:r>
              <a:rPr lang="es-ES" dirty="0"/>
              <a:t>Parámetros de entrada</a:t>
            </a:r>
          </a:p>
          <a:p>
            <a:r>
              <a:rPr lang="es-ES" dirty="0"/>
              <a:t>Formas de acceder al servicio</a:t>
            </a:r>
          </a:p>
          <a:p>
            <a:r>
              <a:rPr lang="es-ES" dirty="0"/>
              <a:t>Monitorización</a:t>
            </a:r>
          </a:p>
          <a:p>
            <a:r>
              <a:rPr lang="es-ES" dirty="0"/>
              <a:t>Demo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B19DA-218B-36C4-8BF1-BF7A0147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877" y="6218685"/>
            <a:ext cx="2743200" cy="365125"/>
          </a:xfrm>
        </p:spPr>
        <p:txBody>
          <a:bodyPr/>
          <a:lstStyle/>
          <a:p>
            <a:fld id="{9EBC33EF-572E-4D93-BF0A-691BB7B3AB20}" type="slidenum">
              <a:rPr lang="es-ES" sz="2800" smtClean="0"/>
              <a:t>2</a:t>
            </a:fld>
            <a:endParaRPr lang="es-ES" sz="2800" dirty="0"/>
          </a:p>
        </p:txBody>
      </p:sp>
      <p:pic>
        <p:nvPicPr>
          <p:cNvPr id="9" name="Imagen 8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7B4D228D-0A44-C3AE-8D14-2927E0202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335" y="451061"/>
            <a:ext cx="1348918" cy="447477"/>
          </a:xfrm>
          <a:prstGeom prst="rect">
            <a:avLst/>
          </a:prstGeom>
        </p:spPr>
      </p:pic>
      <p:pic>
        <p:nvPicPr>
          <p:cNvPr id="10" name="image1.jpeg">
            <a:extLst>
              <a:ext uri="{FF2B5EF4-FFF2-40B4-BE49-F238E27FC236}">
                <a16:creationId xmlns:a16="http://schemas.microsoft.com/office/drawing/2014/main" id="{BEC975C6-121F-E1E8-CE5F-99D427C250C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1909" y="451061"/>
            <a:ext cx="718263" cy="4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5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C0422-AFDB-AF1C-CCF0-EF27D68F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B19DA-218B-36C4-8BF1-BF7A0147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877" y="6218685"/>
            <a:ext cx="2743200" cy="365125"/>
          </a:xfrm>
        </p:spPr>
        <p:txBody>
          <a:bodyPr/>
          <a:lstStyle/>
          <a:p>
            <a:fld id="{9EBC33EF-572E-4D93-BF0A-691BB7B3AB20}" type="slidenum">
              <a:rPr lang="es-ES" sz="2800" smtClean="0"/>
              <a:t>3</a:t>
            </a:fld>
            <a:endParaRPr lang="es-ES" sz="2800" dirty="0"/>
          </a:p>
        </p:txBody>
      </p:sp>
      <p:pic>
        <p:nvPicPr>
          <p:cNvPr id="9" name="Imagen 8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01349780-6C4B-FDD7-F519-8A4CA65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335" y="451061"/>
            <a:ext cx="1348918" cy="447477"/>
          </a:xfrm>
          <a:prstGeom prst="rect">
            <a:avLst/>
          </a:prstGeom>
        </p:spPr>
      </p:pic>
      <p:pic>
        <p:nvPicPr>
          <p:cNvPr id="10" name="image1.jpeg">
            <a:extLst>
              <a:ext uri="{FF2B5EF4-FFF2-40B4-BE49-F238E27FC236}">
                <a16:creationId xmlns:a16="http://schemas.microsoft.com/office/drawing/2014/main" id="{309D2AAC-CAD3-9CE8-9A9A-A230EF6C46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1909" y="451061"/>
            <a:ext cx="718263" cy="447477"/>
          </a:xfrm>
          <a:prstGeom prst="rect">
            <a:avLst/>
          </a:prstGeom>
        </p:spPr>
      </p:pic>
      <p:pic>
        <p:nvPicPr>
          <p:cNvPr id="7" name="Imagen 6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ECF89845-7E40-A225-5F04-E2F0513F4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26" y="3102138"/>
            <a:ext cx="9582347" cy="19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6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C0422-AFDB-AF1C-CCF0-EF27D68F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B48B01-6215-34AE-0B6F-4CA03011F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181" y="3177436"/>
            <a:ext cx="3988837" cy="1293029"/>
          </a:xfrm>
        </p:spPr>
        <p:txBody>
          <a:bodyPr/>
          <a:lstStyle/>
          <a:p>
            <a:r>
              <a:rPr lang="es-ES" dirty="0"/>
              <a:t>Compatibilidad con PXE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Compatibilidad con TFTP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B19DA-218B-36C4-8BF1-BF7A0147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877" y="6218685"/>
            <a:ext cx="2743200" cy="365125"/>
          </a:xfrm>
        </p:spPr>
        <p:txBody>
          <a:bodyPr/>
          <a:lstStyle/>
          <a:p>
            <a:fld id="{9EBC33EF-572E-4D93-BF0A-691BB7B3AB20}" type="slidenum">
              <a:rPr lang="es-ES" sz="2800" smtClean="0"/>
              <a:t>4</a:t>
            </a:fld>
            <a:endParaRPr lang="es-ES" sz="2800" dirty="0"/>
          </a:p>
        </p:txBody>
      </p:sp>
      <p:pic>
        <p:nvPicPr>
          <p:cNvPr id="8" name="Imagen 7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69D58BD6-6900-09D0-9A32-C304CB8E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335" y="451061"/>
            <a:ext cx="1348918" cy="447477"/>
          </a:xfrm>
          <a:prstGeom prst="rect">
            <a:avLst/>
          </a:prstGeom>
        </p:spPr>
      </p:pic>
      <p:pic>
        <p:nvPicPr>
          <p:cNvPr id="9" name="image1.jpeg">
            <a:extLst>
              <a:ext uri="{FF2B5EF4-FFF2-40B4-BE49-F238E27FC236}">
                <a16:creationId xmlns:a16="http://schemas.microsoft.com/office/drawing/2014/main" id="{C7E606C5-9025-15A6-0FAD-BDE5A11A01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1909" y="451061"/>
            <a:ext cx="718263" cy="447477"/>
          </a:xfrm>
          <a:prstGeom prst="rect">
            <a:avLst/>
          </a:prstGeom>
        </p:spPr>
      </p:pic>
      <p:pic>
        <p:nvPicPr>
          <p:cNvPr id="7" name="Imagen 6" descr="Imagen que contiene circuito&#10;&#10;Descripción generada automáticamente">
            <a:extLst>
              <a:ext uri="{FF2B5EF4-FFF2-40B4-BE49-F238E27FC236}">
                <a16:creationId xmlns:a16="http://schemas.microsoft.com/office/drawing/2014/main" id="{9A1930A8-EBE2-67C3-A1CF-5A1982AFF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68" y="1526722"/>
            <a:ext cx="4063779" cy="40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2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C0422-AFDB-AF1C-CCF0-EF27D68F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B48B01-6215-34AE-0B6F-4CA03011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PXE</a:t>
            </a:r>
          </a:p>
          <a:p>
            <a:pPr lvl="1"/>
            <a:r>
              <a:rPr lang="es-ES" dirty="0"/>
              <a:t>PXE - </a:t>
            </a:r>
            <a:r>
              <a:rPr lang="es-ES" dirty="0" err="1"/>
              <a:t>Boot</a:t>
            </a:r>
            <a:endParaRPr lang="es-ES" dirty="0"/>
          </a:p>
          <a:p>
            <a:pPr lvl="1"/>
            <a:r>
              <a:rPr lang="es-ES" dirty="0"/>
              <a:t>AOEMI PXE </a:t>
            </a:r>
            <a:r>
              <a:rPr lang="es-ES" dirty="0" err="1"/>
              <a:t>Boot</a:t>
            </a:r>
            <a:endParaRPr lang="es-ES" dirty="0"/>
          </a:p>
          <a:p>
            <a:pPr lvl="1"/>
            <a:r>
              <a:rPr lang="es-ES" dirty="0"/>
              <a:t>pxelinux.0</a:t>
            </a:r>
          </a:p>
          <a:p>
            <a:endParaRPr lang="es-ES" dirty="0"/>
          </a:p>
          <a:p>
            <a:r>
              <a:rPr lang="es-ES" dirty="0"/>
              <a:t>TFTP</a:t>
            </a:r>
          </a:p>
          <a:p>
            <a:pPr lvl="1"/>
            <a:r>
              <a:rPr lang="es-ES" dirty="0"/>
              <a:t>Tftpd32/Tftpd64</a:t>
            </a:r>
          </a:p>
          <a:p>
            <a:pPr lvl="1"/>
            <a:r>
              <a:rPr lang="es-ES" dirty="0" err="1"/>
              <a:t>AndTFTP</a:t>
            </a:r>
            <a:endParaRPr lang="es-ES" dirty="0"/>
          </a:p>
          <a:p>
            <a:pPr lvl="1"/>
            <a:r>
              <a:rPr lang="es-ES" dirty="0" err="1"/>
              <a:t>Cyberduck</a:t>
            </a:r>
            <a:endParaRPr lang="es-ES" dirty="0"/>
          </a:p>
          <a:p>
            <a:pPr lvl="1"/>
            <a:r>
              <a:rPr lang="es-ES" dirty="0" err="1"/>
              <a:t>SolarWinds</a:t>
            </a:r>
            <a:endParaRPr lang="es-ES" dirty="0"/>
          </a:p>
          <a:p>
            <a:pPr lvl="1"/>
            <a:r>
              <a:rPr lang="es-ES" dirty="0" err="1"/>
              <a:t>FlashFXP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B19DA-218B-36C4-8BF1-BF7A0147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877" y="6218685"/>
            <a:ext cx="2743200" cy="365125"/>
          </a:xfrm>
        </p:spPr>
        <p:txBody>
          <a:bodyPr/>
          <a:lstStyle/>
          <a:p>
            <a:fld id="{9EBC33EF-572E-4D93-BF0A-691BB7B3AB20}" type="slidenum">
              <a:rPr lang="es-ES" sz="2800" smtClean="0"/>
              <a:t>5</a:t>
            </a:fld>
            <a:endParaRPr lang="es-ES" sz="2800" dirty="0"/>
          </a:p>
        </p:txBody>
      </p:sp>
      <p:pic>
        <p:nvPicPr>
          <p:cNvPr id="8" name="Imagen 7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69D58BD6-6900-09D0-9A32-C304CB8E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335" y="451061"/>
            <a:ext cx="1348918" cy="447477"/>
          </a:xfrm>
          <a:prstGeom prst="rect">
            <a:avLst/>
          </a:prstGeom>
        </p:spPr>
      </p:pic>
      <p:pic>
        <p:nvPicPr>
          <p:cNvPr id="9" name="image1.jpeg">
            <a:extLst>
              <a:ext uri="{FF2B5EF4-FFF2-40B4-BE49-F238E27FC236}">
                <a16:creationId xmlns:a16="http://schemas.microsoft.com/office/drawing/2014/main" id="{C7E606C5-9025-15A6-0FAD-BDE5A11A01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1909" y="451061"/>
            <a:ext cx="718263" cy="447477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7A3BA40-150A-A755-ADFA-45CED2846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01" y="3020005"/>
            <a:ext cx="1758006" cy="17580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9B8E978-FFE5-8D8D-457E-FE952310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294" y="306351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53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C0422-AFDB-AF1C-CCF0-EF27D68F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298" y="764373"/>
            <a:ext cx="9098902" cy="1293028"/>
          </a:xfrm>
        </p:spPr>
        <p:txBody>
          <a:bodyPr/>
          <a:lstStyle/>
          <a:p>
            <a:r>
              <a:rPr lang="es-ES" dirty="0"/>
              <a:t>CANONICAL MAAS Y THE FOREMAN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B48B01-6215-34AE-0B6F-4CA03011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MaaS</a:t>
            </a:r>
            <a:endParaRPr lang="es-ES" dirty="0"/>
          </a:p>
          <a:p>
            <a:pPr lvl="1"/>
            <a:r>
              <a:rPr lang="es-ES" dirty="0"/>
              <a:t>Aprovisionamiento en la nube</a:t>
            </a:r>
          </a:p>
          <a:p>
            <a:pPr lvl="1"/>
            <a:r>
              <a:rPr lang="es-ES" dirty="0"/>
              <a:t>Código abierto</a:t>
            </a:r>
          </a:p>
          <a:p>
            <a:pPr lvl="1"/>
            <a:r>
              <a:rPr lang="es-ES" dirty="0"/>
              <a:t>Gratuito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The </a:t>
            </a:r>
            <a:r>
              <a:rPr lang="es-ES" dirty="0" err="1"/>
              <a:t>Foreman</a:t>
            </a:r>
            <a:endParaRPr lang="es-ES" dirty="0"/>
          </a:p>
          <a:p>
            <a:pPr lvl="1"/>
            <a:r>
              <a:rPr lang="es-ES" dirty="0"/>
              <a:t>Implementa PXE y TFTP</a:t>
            </a:r>
          </a:p>
          <a:p>
            <a:pPr lvl="1"/>
            <a:r>
              <a:rPr lang="es-ES" dirty="0"/>
              <a:t>Código abierto</a:t>
            </a:r>
          </a:p>
          <a:p>
            <a:pPr lvl="1"/>
            <a:r>
              <a:rPr lang="es-ES" dirty="0"/>
              <a:t>Gratuito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B19DA-218B-36C4-8BF1-BF7A0147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877" y="6218685"/>
            <a:ext cx="2743200" cy="365125"/>
          </a:xfrm>
        </p:spPr>
        <p:txBody>
          <a:bodyPr/>
          <a:lstStyle/>
          <a:p>
            <a:fld id="{9EBC33EF-572E-4D93-BF0A-691BB7B3AB20}" type="slidenum">
              <a:rPr lang="es-ES" sz="2800" smtClean="0"/>
              <a:t>6</a:t>
            </a:fld>
            <a:endParaRPr lang="es-ES" sz="2800" dirty="0"/>
          </a:p>
        </p:txBody>
      </p:sp>
      <p:pic>
        <p:nvPicPr>
          <p:cNvPr id="8" name="Imagen 7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69D58BD6-6900-09D0-9A32-C304CB8E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335" y="451061"/>
            <a:ext cx="1348918" cy="447477"/>
          </a:xfrm>
          <a:prstGeom prst="rect">
            <a:avLst/>
          </a:prstGeom>
        </p:spPr>
      </p:pic>
      <p:pic>
        <p:nvPicPr>
          <p:cNvPr id="9" name="image1.jpeg">
            <a:extLst>
              <a:ext uri="{FF2B5EF4-FFF2-40B4-BE49-F238E27FC236}">
                <a16:creationId xmlns:a16="http://schemas.microsoft.com/office/drawing/2014/main" id="{C7E606C5-9025-15A6-0FAD-BDE5A11A01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1909" y="451061"/>
            <a:ext cx="718263" cy="447477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17542E52-5D57-29B6-1D59-AB2563FC73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/>
          <a:stretch/>
        </p:blipFill>
        <p:spPr>
          <a:xfrm>
            <a:off x="7865706" y="1992824"/>
            <a:ext cx="1918996" cy="2011501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9546DD8B-DD4C-0DA4-854F-5717FAA60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00" y="4260175"/>
            <a:ext cx="2217612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5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C0422-AFDB-AF1C-CCF0-EF27D68F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298" y="764373"/>
            <a:ext cx="9098902" cy="1293028"/>
          </a:xfrm>
        </p:spPr>
        <p:txBody>
          <a:bodyPr/>
          <a:lstStyle/>
          <a:p>
            <a:r>
              <a:rPr lang="es-ES" dirty="0"/>
              <a:t>Parámetros de entrada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B19DA-218B-36C4-8BF1-BF7A0147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877" y="6218685"/>
            <a:ext cx="2743200" cy="365125"/>
          </a:xfrm>
        </p:spPr>
        <p:txBody>
          <a:bodyPr/>
          <a:lstStyle/>
          <a:p>
            <a:fld id="{9EBC33EF-572E-4D93-BF0A-691BB7B3AB20}" type="slidenum">
              <a:rPr lang="es-ES" sz="2800" smtClean="0"/>
              <a:t>7</a:t>
            </a:fld>
            <a:endParaRPr lang="es-ES" sz="2800" dirty="0"/>
          </a:p>
        </p:txBody>
      </p:sp>
      <p:pic>
        <p:nvPicPr>
          <p:cNvPr id="8" name="Imagen 7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69D58BD6-6900-09D0-9A32-C304CB8E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335" y="451061"/>
            <a:ext cx="1348918" cy="447477"/>
          </a:xfrm>
          <a:prstGeom prst="rect">
            <a:avLst/>
          </a:prstGeom>
        </p:spPr>
      </p:pic>
      <p:pic>
        <p:nvPicPr>
          <p:cNvPr id="9" name="image1.jpeg">
            <a:extLst>
              <a:ext uri="{FF2B5EF4-FFF2-40B4-BE49-F238E27FC236}">
                <a16:creationId xmlns:a16="http://schemas.microsoft.com/office/drawing/2014/main" id="{C7E606C5-9025-15A6-0FAD-BDE5A11A01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1909" y="451061"/>
            <a:ext cx="718263" cy="447477"/>
          </a:xfrm>
          <a:prstGeom prst="rect">
            <a:avLst/>
          </a:prstGeom>
        </p:spPr>
      </p:pic>
      <p:graphicFrame>
        <p:nvGraphicFramePr>
          <p:cNvPr id="7" name="Tabla 9">
            <a:extLst>
              <a:ext uri="{FF2B5EF4-FFF2-40B4-BE49-F238E27FC236}">
                <a16:creationId xmlns:a16="http://schemas.microsoft.com/office/drawing/2014/main" id="{85F533DE-8619-1E9D-017F-E97862CE6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330640"/>
              </p:ext>
            </p:extLst>
          </p:nvPr>
        </p:nvGraphicFramePr>
        <p:xfrm>
          <a:off x="685800" y="2193925"/>
          <a:ext cx="108204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322637196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93118666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6163197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680991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Valor por defecto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Significado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Observaciones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86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IP del 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192.168.10.100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Dirección IP que le será asignada al 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La asignación se realizará de forma estática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4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CentOS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El sistema operativo que será utilizado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0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Anaconda-</a:t>
                      </a:r>
                      <a:r>
                        <a:rPr lang="es-ES" dirty="0" err="1"/>
                        <a:t>ks.cfg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Archivo de configuración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4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Habilitado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Otorgará a los administradores más control sobre quién puede acceder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70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Cortafuegos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Habilitado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Bloqueará accesos no autorizados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3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94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C0422-AFDB-AF1C-CCF0-EF27D68F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35" y="764373"/>
            <a:ext cx="9910665" cy="1293028"/>
          </a:xfrm>
        </p:spPr>
        <p:txBody>
          <a:bodyPr/>
          <a:lstStyle/>
          <a:p>
            <a:r>
              <a:rPr lang="es-ES" dirty="0"/>
              <a:t>Formas de acceder a los 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B48B01-6215-34AE-0B6F-4CA03011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DHCP</a:t>
            </a:r>
          </a:p>
          <a:p>
            <a:endParaRPr lang="es-ES" dirty="0"/>
          </a:p>
          <a:p>
            <a:r>
              <a:rPr lang="es-ES" dirty="0"/>
              <a:t>URL: http://&lt;ip_servidor&gt;:&lt;puerto&gt;</a:t>
            </a:r>
          </a:p>
          <a:p>
            <a:endParaRPr lang="es-ES" dirty="0"/>
          </a:p>
          <a:p>
            <a:r>
              <a:rPr lang="es-ES" dirty="0"/>
              <a:t>Conexiones UDP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B19DA-218B-36C4-8BF1-BF7A0147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877" y="6218685"/>
            <a:ext cx="2743200" cy="365125"/>
          </a:xfrm>
        </p:spPr>
        <p:txBody>
          <a:bodyPr/>
          <a:lstStyle/>
          <a:p>
            <a:fld id="{9EBC33EF-572E-4D93-BF0A-691BB7B3AB20}" type="slidenum">
              <a:rPr lang="es-ES" sz="2800" smtClean="0"/>
              <a:t>8</a:t>
            </a:fld>
            <a:endParaRPr lang="es-ES" sz="2800" dirty="0"/>
          </a:p>
        </p:txBody>
      </p:sp>
      <p:pic>
        <p:nvPicPr>
          <p:cNvPr id="8" name="Imagen 7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69D58BD6-6900-09D0-9A32-C304CB8E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335" y="451061"/>
            <a:ext cx="1348918" cy="447477"/>
          </a:xfrm>
          <a:prstGeom prst="rect">
            <a:avLst/>
          </a:prstGeom>
        </p:spPr>
      </p:pic>
      <p:pic>
        <p:nvPicPr>
          <p:cNvPr id="9" name="image1.jpeg">
            <a:extLst>
              <a:ext uri="{FF2B5EF4-FFF2-40B4-BE49-F238E27FC236}">
                <a16:creationId xmlns:a16="http://schemas.microsoft.com/office/drawing/2014/main" id="{C7E606C5-9025-15A6-0FAD-BDE5A11A01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1909" y="451061"/>
            <a:ext cx="718263" cy="4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9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C0422-AFDB-AF1C-CCF0-EF27D68F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35" y="764373"/>
            <a:ext cx="9910665" cy="1293028"/>
          </a:xfrm>
        </p:spPr>
        <p:txBody>
          <a:bodyPr/>
          <a:lstStyle/>
          <a:p>
            <a:r>
              <a:rPr lang="es-ES" dirty="0"/>
              <a:t>Monitorización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B48B01-6215-34AE-0B6F-4CA03011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Wireshark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Log del sistema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Status del servicio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B19DA-218B-36C4-8BF1-BF7A0147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877" y="6218685"/>
            <a:ext cx="2743200" cy="365125"/>
          </a:xfrm>
        </p:spPr>
        <p:txBody>
          <a:bodyPr/>
          <a:lstStyle/>
          <a:p>
            <a:fld id="{9EBC33EF-572E-4D93-BF0A-691BB7B3AB20}" type="slidenum">
              <a:rPr lang="es-ES" sz="2800" smtClean="0"/>
              <a:t>9</a:t>
            </a:fld>
            <a:endParaRPr lang="es-ES" sz="2800" dirty="0"/>
          </a:p>
        </p:txBody>
      </p:sp>
      <p:pic>
        <p:nvPicPr>
          <p:cNvPr id="8" name="Imagen 7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69D58BD6-6900-09D0-9A32-C304CB8E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335" y="451061"/>
            <a:ext cx="1348918" cy="447477"/>
          </a:xfrm>
          <a:prstGeom prst="rect">
            <a:avLst/>
          </a:prstGeom>
        </p:spPr>
      </p:pic>
      <p:pic>
        <p:nvPicPr>
          <p:cNvPr id="9" name="image1.jpeg">
            <a:extLst>
              <a:ext uri="{FF2B5EF4-FFF2-40B4-BE49-F238E27FC236}">
                <a16:creationId xmlns:a16="http://schemas.microsoft.com/office/drawing/2014/main" id="{C7E606C5-9025-15A6-0FAD-BDE5A11A01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1909" y="451061"/>
            <a:ext cx="718263" cy="447477"/>
          </a:xfrm>
          <a:prstGeom prst="rect">
            <a:avLst/>
          </a:prstGeom>
        </p:spPr>
      </p:pic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75D9766-A8DF-DC50-17D2-220E0C9A7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190" y="2867025"/>
            <a:ext cx="3405287" cy="17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0986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54</TotalTime>
  <Words>180</Words>
  <Application>Microsoft Office PowerPoint</Application>
  <PresentationFormat>Panorámica</PresentationFormat>
  <Paragraphs>84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Estela de condensación</vt:lpstr>
      <vt:lpstr>PXE, TFTP E INSTALACIÓN DESATENDIDA</vt:lpstr>
      <vt:lpstr>índice de contenidos</vt:lpstr>
      <vt:lpstr>INTRODUCCIÓN</vt:lpstr>
      <vt:lpstr>REQUISITOS</vt:lpstr>
      <vt:lpstr>Licencias</vt:lpstr>
      <vt:lpstr>CANONICAL MAAS Y THE FOREMAN</vt:lpstr>
      <vt:lpstr>Parámetros de entrada</vt:lpstr>
      <vt:lpstr>Formas de acceder a los servicios</vt:lpstr>
      <vt:lpstr>Monitorización</vt:lpstr>
      <vt:lpstr>Demostración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PXE, TFTP E INSTALACIÓN DESATENDIDA</dc:title>
  <dc:creator>Victor Ortega</dc:creator>
  <cp:lastModifiedBy>Victor Ortega</cp:lastModifiedBy>
  <cp:revision>4</cp:revision>
  <dcterms:created xsi:type="dcterms:W3CDTF">2023-03-14T08:34:44Z</dcterms:created>
  <dcterms:modified xsi:type="dcterms:W3CDTF">2023-03-14T12:45:28Z</dcterms:modified>
</cp:coreProperties>
</file>