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6"/>
  </p:notesMasterIdLst>
  <p:handoutMasterIdLst>
    <p:handoutMasterId r:id="rId17"/>
  </p:handout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383DB2-1927-F359-4846-A020DD5FE479}" v="15" dt="2024-01-14T17:41:38.197"/>
    <p1510:client id="{404C15D6-BFFB-4E23-A2F9-897A5CE90D46}" v="785" dt="2022-12-11T22:11:05.596"/>
    <p1510:client id="{6A903210-9C4F-8E6D-B0B6-F7BC07B36381}" v="1132" dt="2022-12-12T01:10:38.507"/>
    <p1510:client id="{97FA36A3-B23C-09CD-AAA2-D5B90E2D27AD}" v="16" dt="2022-12-11T23:07:48.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hiomah, Victor K." userId="S::oshi9600@stthomas.edu::7b39f189-b67f-41d5-a1cb-7ea666e75d9e" providerId="AD" clId="Web-{6A903210-9C4F-8E6D-B0B6-F7BC07B36381}"/>
    <pc:docChg chg="addSld modSld">
      <pc:chgData name="Oshiomah, Victor K." userId="S::oshi9600@stthomas.edu::7b39f189-b67f-41d5-a1cb-7ea666e75d9e" providerId="AD" clId="Web-{6A903210-9C4F-8E6D-B0B6-F7BC07B36381}" dt="2022-12-12T01:10:36.335" v="1133" actId="20577"/>
      <pc:docMkLst>
        <pc:docMk/>
      </pc:docMkLst>
      <pc:sldChg chg="modSp">
        <pc:chgData name="Oshiomah, Victor K." userId="S::oshi9600@stthomas.edu::7b39f189-b67f-41d5-a1cb-7ea666e75d9e" providerId="AD" clId="Web-{6A903210-9C4F-8E6D-B0B6-F7BC07B36381}" dt="2022-12-12T00:32:01.498" v="1080" actId="20577"/>
        <pc:sldMkLst>
          <pc:docMk/>
          <pc:sldMk cId="1194440229" sldId="256"/>
        </pc:sldMkLst>
        <pc:spChg chg="mod">
          <ac:chgData name="Oshiomah, Victor K." userId="S::oshi9600@stthomas.edu::7b39f189-b67f-41d5-a1cb-7ea666e75d9e" providerId="AD" clId="Web-{6A903210-9C4F-8E6D-B0B6-F7BC07B36381}" dt="2022-12-12T00:30:14.073" v="1052" actId="20577"/>
          <ac:spMkLst>
            <pc:docMk/>
            <pc:sldMk cId="1194440229" sldId="256"/>
            <ac:spMk id="2" creationId="{00000000-0000-0000-0000-000000000000}"/>
          </ac:spMkLst>
        </pc:spChg>
        <pc:spChg chg="mod">
          <ac:chgData name="Oshiomah, Victor K." userId="S::oshi9600@stthomas.edu::7b39f189-b67f-41d5-a1cb-7ea666e75d9e" providerId="AD" clId="Web-{6A903210-9C4F-8E6D-B0B6-F7BC07B36381}" dt="2022-12-12T00:32:01.498" v="1080" actId="20577"/>
          <ac:spMkLst>
            <pc:docMk/>
            <pc:sldMk cId="1194440229" sldId="256"/>
            <ac:spMk id="3" creationId="{00000000-0000-0000-0000-000000000000}"/>
          </ac:spMkLst>
        </pc:spChg>
      </pc:sldChg>
      <pc:sldChg chg="modSp">
        <pc:chgData name="Oshiomah, Victor K." userId="S::oshi9600@stthomas.edu::7b39f189-b67f-41d5-a1cb-7ea666e75d9e" providerId="AD" clId="Web-{6A903210-9C4F-8E6D-B0B6-F7BC07B36381}" dt="2022-12-12T00:33:22.500" v="1117" actId="20577"/>
        <pc:sldMkLst>
          <pc:docMk/>
          <pc:sldMk cId="3954439924" sldId="257"/>
        </pc:sldMkLst>
        <pc:spChg chg="mod">
          <ac:chgData name="Oshiomah, Victor K." userId="S::oshi9600@stthomas.edu::7b39f189-b67f-41d5-a1cb-7ea666e75d9e" providerId="AD" clId="Web-{6A903210-9C4F-8E6D-B0B6-F7BC07B36381}" dt="2022-12-12T00:33:22.500" v="1117" actId="20577"/>
          <ac:spMkLst>
            <pc:docMk/>
            <pc:sldMk cId="3954439924" sldId="257"/>
            <ac:spMk id="3" creationId="{34DD5612-1D03-8C35-B23C-279E599DF202}"/>
          </ac:spMkLst>
        </pc:spChg>
      </pc:sldChg>
      <pc:sldChg chg="modSp">
        <pc:chgData name="Oshiomah, Victor K." userId="S::oshi9600@stthomas.edu::7b39f189-b67f-41d5-a1cb-7ea666e75d9e" providerId="AD" clId="Web-{6A903210-9C4F-8E6D-B0B6-F7BC07B36381}" dt="2022-12-12T00:57:46.110" v="1129" actId="20577"/>
        <pc:sldMkLst>
          <pc:docMk/>
          <pc:sldMk cId="421356957" sldId="260"/>
        </pc:sldMkLst>
        <pc:spChg chg="mod">
          <ac:chgData name="Oshiomah, Victor K." userId="S::oshi9600@stthomas.edu::7b39f189-b67f-41d5-a1cb-7ea666e75d9e" providerId="AD" clId="Web-{6A903210-9C4F-8E6D-B0B6-F7BC07B36381}" dt="2022-12-12T00:57:46.110" v="1129" actId="20577"/>
          <ac:spMkLst>
            <pc:docMk/>
            <pc:sldMk cId="421356957" sldId="260"/>
            <ac:spMk id="3" creationId="{06C635E6-EFB6-FD02-6243-EF940223CCD4}"/>
          </ac:spMkLst>
        </pc:spChg>
      </pc:sldChg>
      <pc:sldChg chg="modSp">
        <pc:chgData name="Oshiomah, Victor K." userId="S::oshi9600@stthomas.edu::7b39f189-b67f-41d5-a1cb-7ea666e75d9e" providerId="AD" clId="Web-{6A903210-9C4F-8E6D-B0B6-F7BC07B36381}" dt="2022-12-12T01:10:36.335" v="1133" actId="20577"/>
        <pc:sldMkLst>
          <pc:docMk/>
          <pc:sldMk cId="4168292491" sldId="261"/>
        </pc:sldMkLst>
        <pc:spChg chg="mod">
          <ac:chgData name="Oshiomah, Victor K." userId="S::oshi9600@stthomas.edu::7b39f189-b67f-41d5-a1cb-7ea666e75d9e" providerId="AD" clId="Web-{6A903210-9C4F-8E6D-B0B6-F7BC07B36381}" dt="2022-12-12T01:10:36.335" v="1133" actId="20577"/>
          <ac:spMkLst>
            <pc:docMk/>
            <pc:sldMk cId="4168292491" sldId="261"/>
            <ac:spMk id="2" creationId="{13624E4F-36ED-1ED1-6AC7-B1ACBD497F10}"/>
          </ac:spMkLst>
        </pc:spChg>
        <pc:spChg chg="mod">
          <ac:chgData name="Oshiomah, Victor K." userId="S::oshi9600@stthomas.edu::7b39f189-b67f-41d5-a1cb-7ea666e75d9e" providerId="AD" clId="Web-{6A903210-9C4F-8E6D-B0B6-F7BC07B36381}" dt="2022-12-12T00:58:09.377" v="1131" actId="20577"/>
          <ac:spMkLst>
            <pc:docMk/>
            <pc:sldMk cId="4168292491" sldId="261"/>
            <ac:spMk id="3" creationId="{06C635E6-EFB6-FD02-6243-EF940223CCD4}"/>
          </ac:spMkLst>
        </pc:spChg>
      </pc:sldChg>
      <pc:sldChg chg="addSp modSp">
        <pc:chgData name="Oshiomah, Victor K." userId="S::oshi9600@stthomas.edu::7b39f189-b67f-41d5-a1cb-7ea666e75d9e" providerId="AD" clId="Web-{6A903210-9C4F-8E6D-B0B6-F7BC07B36381}" dt="2022-12-11T22:37:59.764" v="54" actId="14100"/>
        <pc:sldMkLst>
          <pc:docMk/>
          <pc:sldMk cId="3038898487" sldId="265"/>
        </pc:sldMkLst>
        <pc:spChg chg="mod">
          <ac:chgData name="Oshiomah, Victor K." userId="S::oshi9600@stthomas.edu::7b39f189-b67f-41d5-a1cb-7ea666e75d9e" providerId="AD" clId="Web-{6A903210-9C4F-8E6D-B0B6-F7BC07B36381}" dt="2022-12-11T22:35:52.134" v="12" actId="1076"/>
          <ac:spMkLst>
            <pc:docMk/>
            <pc:sldMk cId="3038898487" sldId="265"/>
            <ac:spMk id="2" creationId="{62CD3020-D309-CA8B-4412-438989107D9C}"/>
          </ac:spMkLst>
        </pc:spChg>
        <pc:spChg chg="mod">
          <ac:chgData name="Oshiomah, Victor K." userId="S::oshi9600@stthomas.edu::7b39f189-b67f-41d5-a1cb-7ea666e75d9e" providerId="AD" clId="Web-{6A903210-9C4F-8E6D-B0B6-F7BC07B36381}" dt="2022-12-11T22:36:01.791" v="15" actId="1076"/>
          <ac:spMkLst>
            <pc:docMk/>
            <pc:sldMk cId="3038898487" sldId="265"/>
            <ac:spMk id="3" creationId="{858A3078-1DFC-E3D8-B505-471F18BDB3B2}"/>
          </ac:spMkLst>
        </pc:spChg>
        <pc:spChg chg="mod">
          <ac:chgData name="Oshiomah, Victor K." userId="S::oshi9600@stthomas.edu::7b39f189-b67f-41d5-a1cb-7ea666e75d9e" providerId="AD" clId="Web-{6A903210-9C4F-8E6D-B0B6-F7BC07B36381}" dt="2022-12-11T22:36:13.120" v="17" actId="1076"/>
          <ac:spMkLst>
            <pc:docMk/>
            <pc:sldMk cId="3038898487" sldId="265"/>
            <ac:spMk id="5" creationId="{53DDE8F3-867A-F93A-B9B5-7A8214391460}"/>
          </ac:spMkLst>
        </pc:spChg>
        <pc:spChg chg="mod">
          <ac:chgData name="Oshiomah, Victor K." userId="S::oshi9600@stthomas.edu::7b39f189-b67f-41d5-a1cb-7ea666e75d9e" providerId="AD" clId="Web-{6A903210-9C4F-8E6D-B0B6-F7BC07B36381}" dt="2022-12-11T22:37:27.013" v="49" actId="1076"/>
          <ac:spMkLst>
            <pc:docMk/>
            <pc:sldMk cId="3038898487" sldId="265"/>
            <ac:spMk id="7" creationId="{E82D1132-806A-3F51-5BD4-5B02C38A8E0B}"/>
          </ac:spMkLst>
        </pc:spChg>
        <pc:picChg chg="add mod modCrop">
          <ac:chgData name="Oshiomah, Victor K." userId="S::oshi9600@stthomas.edu::7b39f189-b67f-41d5-a1cb-7ea666e75d9e" providerId="AD" clId="Web-{6A903210-9C4F-8E6D-B0B6-F7BC07B36381}" dt="2022-12-11T22:36:01.791" v="16" actId="1076"/>
          <ac:picMkLst>
            <pc:docMk/>
            <pc:sldMk cId="3038898487" sldId="265"/>
            <ac:picMk id="4" creationId="{93EB7479-8A3C-C7D0-D764-2A7A777DC558}"/>
          </ac:picMkLst>
        </pc:picChg>
        <pc:picChg chg="add mod">
          <ac:chgData name="Oshiomah, Victor K." userId="S::oshi9600@stthomas.edu::7b39f189-b67f-41d5-a1cb-7ea666e75d9e" providerId="AD" clId="Web-{6A903210-9C4F-8E6D-B0B6-F7BC07B36381}" dt="2022-12-11T22:37:35.873" v="51" actId="1076"/>
          <ac:picMkLst>
            <pc:docMk/>
            <pc:sldMk cId="3038898487" sldId="265"/>
            <ac:picMk id="6" creationId="{95494B56-EBDB-76F8-C630-7DF9E3C4126C}"/>
          </ac:picMkLst>
        </pc:picChg>
        <pc:picChg chg="add mod">
          <ac:chgData name="Oshiomah, Victor K." userId="S::oshi9600@stthomas.edu::7b39f189-b67f-41d5-a1cb-7ea666e75d9e" providerId="AD" clId="Web-{6A903210-9C4F-8E6D-B0B6-F7BC07B36381}" dt="2022-12-11T22:37:59.764" v="54" actId="14100"/>
          <ac:picMkLst>
            <pc:docMk/>
            <pc:sldMk cId="3038898487" sldId="265"/>
            <ac:picMk id="8" creationId="{BE94194F-7CD1-F045-0640-61A864F1E9BF}"/>
          </ac:picMkLst>
        </pc:picChg>
      </pc:sldChg>
      <pc:sldChg chg="addSp modSp new">
        <pc:chgData name="Oshiomah, Victor K." userId="S::oshi9600@stthomas.edu::7b39f189-b67f-41d5-a1cb-7ea666e75d9e" providerId="AD" clId="Web-{6A903210-9C4F-8E6D-B0B6-F7BC07B36381}" dt="2022-12-12T00:12:23.551" v="1042" actId="20577"/>
        <pc:sldMkLst>
          <pc:docMk/>
          <pc:sldMk cId="3350633068" sldId="267"/>
        </pc:sldMkLst>
        <pc:spChg chg="mod">
          <ac:chgData name="Oshiomah, Victor K." userId="S::oshi9600@stthomas.edu::7b39f189-b67f-41d5-a1cb-7ea666e75d9e" providerId="AD" clId="Web-{6A903210-9C4F-8E6D-B0B6-F7BC07B36381}" dt="2022-12-11T23:35:21.823" v="114" actId="1076"/>
          <ac:spMkLst>
            <pc:docMk/>
            <pc:sldMk cId="3350633068" sldId="267"/>
            <ac:spMk id="2" creationId="{2AD37325-59D6-2F29-573E-7BE745557263}"/>
          </ac:spMkLst>
        </pc:spChg>
        <pc:spChg chg="mod">
          <ac:chgData name="Oshiomah, Victor K." userId="S::oshi9600@stthomas.edu::7b39f189-b67f-41d5-a1cb-7ea666e75d9e" providerId="AD" clId="Web-{6A903210-9C4F-8E6D-B0B6-F7BC07B36381}" dt="2022-12-11T23:41:44.055" v="239"/>
          <ac:spMkLst>
            <pc:docMk/>
            <pc:sldMk cId="3350633068" sldId="267"/>
            <ac:spMk id="3" creationId="{346A07E2-3704-7ECF-2DD0-7581BA7834B3}"/>
          </ac:spMkLst>
        </pc:spChg>
        <pc:spChg chg="add mod">
          <ac:chgData name="Oshiomah, Victor K." userId="S::oshi9600@stthomas.edu::7b39f189-b67f-41d5-a1cb-7ea666e75d9e" providerId="AD" clId="Web-{6A903210-9C4F-8E6D-B0B6-F7BC07B36381}" dt="2022-12-12T00:12:23.551" v="1042" actId="20577"/>
          <ac:spMkLst>
            <pc:docMk/>
            <pc:sldMk cId="3350633068" sldId="267"/>
            <ac:spMk id="6" creationId="{46FC7A9A-884B-60CC-773E-34973329A75F}"/>
          </ac:spMkLst>
        </pc:spChg>
        <pc:picChg chg="add mod modCrop">
          <ac:chgData name="Oshiomah, Victor K." userId="S::oshi9600@stthomas.edu::7b39f189-b67f-41d5-a1cb-7ea666e75d9e" providerId="AD" clId="Web-{6A903210-9C4F-8E6D-B0B6-F7BC07B36381}" dt="2022-12-11T23:42:04.993" v="244" actId="1076"/>
          <ac:picMkLst>
            <pc:docMk/>
            <pc:sldMk cId="3350633068" sldId="267"/>
            <ac:picMk id="4" creationId="{EA566505-007D-97A4-FA6A-47235975EE42}"/>
          </ac:picMkLst>
        </pc:picChg>
      </pc:sldChg>
      <pc:sldChg chg="modSp add replId">
        <pc:chgData name="Oshiomah, Victor K." userId="S::oshi9600@stthomas.edu::7b39f189-b67f-41d5-a1cb-7ea666e75d9e" providerId="AD" clId="Web-{6A903210-9C4F-8E6D-B0B6-F7BC07B36381}" dt="2022-12-11T23:56:17.084" v="926" actId="14100"/>
        <pc:sldMkLst>
          <pc:docMk/>
          <pc:sldMk cId="2985632259" sldId="268"/>
        </pc:sldMkLst>
        <pc:spChg chg="mod">
          <ac:chgData name="Oshiomah, Victor K." userId="S::oshi9600@stthomas.edu::7b39f189-b67f-41d5-a1cb-7ea666e75d9e" providerId="AD" clId="Web-{6A903210-9C4F-8E6D-B0B6-F7BC07B36381}" dt="2022-12-11T23:51:40.747" v="817" actId="1076"/>
          <ac:spMkLst>
            <pc:docMk/>
            <pc:sldMk cId="2985632259" sldId="268"/>
            <ac:spMk id="2" creationId="{2AD37325-59D6-2F29-573E-7BE745557263}"/>
          </ac:spMkLst>
        </pc:spChg>
        <pc:spChg chg="mod">
          <ac:chgData name="Oshiomah, Victor K." userId="S::oshi9600@stthomas.edu::7b39f189-b67f-41d5-a1cb-7ea666e75d9e" providerId="AD" clId="Web-{6A903210-9C4F-8E6D-B0B6-F7BC07B36381}" dt="2022-12-11T23:56:17.084" v="926" actId="14100"/>
          <ac:spMkLst>
            <pc:docMk/>
            <pc:sldMk cId="2985632259" sldId="268"/>
            <ac:spMk id="3" creationId="{346A07E2-3704-7ECF-2DD0-7581BA7834B3}"/>
          </ac:spMkLst>
        </pc:spChg>
      </pc:sldChg>
      <pc:sldChg chg="modSp new">
        <pc:chgData name="Oshiomah, Victor K." userId="S::oshi9600@stthomas.edu::7b39f189-b67f-41d5-a1cb-7ea666e75d9e" providerId="AD" clId="Web-{6A903210-9C4F-8E6D-B0B6-F7BC07B36381}" dt="2022-12-12T00:00:40.514" v="1040"/>
        <pc:sldMkLst>
          <pc:docMk/>
          <pc:sldMk cId="3748641207" sldId="269"/>
        </pc:sldMkLst>
        <pc:spChg chg="mod">
          <ac:chgData name="Oshiomah, Victor K." userId="S::oshi9600@stthomas.edu::7b39f189-b67f-41d5-a1cb-7ea666e75d9e" providerId="AD" clId="Web-{6A903210-9C4F-8E6D-B0B6-F7BC07B36381}" dt="2022-12-11T23:56:35.303" v="930" actId="20577"/>
          <ac:spMkLst>
            <pc:docMk/>
            <pc:sldMk cId="3748641207" sldId="269"/>
            <ac:spMk id="2" creationId="{6ACB4D94-A0F1-9C85-0EBD-809B860C6692}"/>
          </ac:spMkLst>
        </pc:spChg>
        <pc:spChg chg="mod">
          <ac:chgData name="Oshiomah, Victor K." userId="S::oshi9600@stthomas.edu::7b39f189-b67f-41d5-a1cb-7ea666e75d9e" providerId="AD" clId="Web-{6A903210-9C4F-8E6D-B0B6-F7BC07B36381}" dt="2022-12-12T00:00:40.514" v="1040"/>
          <ac:spMkLst>
            <pc:docMk/>
            <pc:sldMk cId="3748641207" sldId="269"/>
            <ac:spMk id="3" creationId="{4CD96B92-C8BA-5E1E-3D20-57BADBDA96B1}"/>
          </ac:spMkLst>
        </pc:spChg>
      </pc:sldChg>
    </pc:docChg>
  </pc:docChgLst>
  <pc:docChgLst>
    <pc:chgData name="Oshiomah, Victor K." userId="S::oshi9600@stthomas.edu::7b39f189-b67f-41d5-a1cb-7ea666e75d9e" providerId="AD" clId="Web-{404C15D6-BFFB-4E23-A2F9-897A5CE90D46}"/>
    <pc:docChg chg="addSld delSld modSld sldOrd">
      <pc:chgData name="Oshiomah, Victor K." userId="S::oshi9600@stthomas.edu::7b39f189-b67f-41d5-a1cb-7ea666e75d9e" providerId="AD" clId="Web-{404C15D6-BFFB-4E23-A2F9-897A5CE90D46}" dt="2022-12-11T22:11:05.424" v="700" actId="20577"/>
      <pc:docMkLst>
        <pc:docMk/>
      </pc:docMkLst>
      <pc:sldChg chg="modSp">
        <pc:chgData name="Oshiomah, Victor K." userId="S::oshi9600@stthomas.edu::7b39f189-b67f-41d5-a1cb-7ea666e75d9e" providerId="AD" clId="Web-{404C15D6-BFFB-4E23-A2F9-897A5CE90D46}" dt="2022-12-11T20:06:44.148" v="58"/>
        <pc:sldMkLst>
          <pc:docMk/>
          <pc:sldMk cId="1194440229" sldId="256"/>
        </pc:sldMkLst>
        <pc:spChg chg="mod">
          <ac:chgData name="Oshiomah, Victor K." userId="S::oshi9600@stthomas.edu::7b39f189-b67f-41d5-a1cb-7ea666e75d9e" providerId="AD" clId="Web-{404C15D6-BFFB-4E23-A2F9-897A5CE90D46}" dt="2022-12-11T20:02:04.941" v="4" actId="20577"/>
          <ac:spMkLst>
            <pc:docMk/>
            <pc:sldMk cId="1194440229" sldId="256"/>
            <ac:spMk id="2" creationId="{00000000-0000-0000-0000-000000000000}"/>
          </ac:spMkLst>
        </pc:spChg>
        <pc:spChg chg="mod">
          <ac:chgData name="Oshiomah, Victor K." userId="S::oshi9600@stthomas.edu::7b39f189-b67f-41d5-a1cb-7ea666e75d9e" providerId="AD" clId="Web-{404C15D6-BFFB-4E23-A2F9-897A5CE90D46}" dt="2022-12-11T20:06:44.148" v="58"/>
          <ac:spMkLst>
            <pc:docMk/>
            <pc:sldMk cId="1194440229" sldId="256"/>
            <ac:spMk id="3" creationId="{00000000-0000-0000-0000-000000000000}"/>
          </ac:spMkLst>
        </pc:spChg>
      </pc:sldChg>
      <pc:sldChg chg="addSp modSp new mod setBg">
        <pc:chgData name="Oshiomah, Victor K." userId="S::oshi9600@stthomas.edu::7b39f189-b67f-41d5-a1cb-7ea666e75d9e" providerId="AD" clId="Web-{404C15D6-BFFB-4E23-A2F9-897A5CE90D46}" dt="2022-12-11T20:05:56.148" v="55" actId="14100"/>
        <pc:sldMkLst>
          <pc:docMk/>
          <pc:sldMk cId="3954439924" sldId="257"/>
        </pc:sldMkLst>
        <pc:spChg chg="mod">
          <ac:chgData name="Oshiomah, Victor K." userId="S::oshi9600@stthomas.edu::7b39f189-b67f-41d5-a1cb-7ea666e75d9e" providerId="AD" clId="Web-{404C15D6-BFFB-4E23-A2F9-897A5CE90D46}" dt="2022-12-11T20:03:43.772" v="35"/>
          <ac:spMkLst>
            <pc:docMk/>
            <pc:sldMk cId="3954439924" sldId="257"/>
            <ac:spMk id="2" creationId="{CF36B119-4565-CD04-09E3-AEDBF50A761D}"/>
          </ac:spMkLst>
        </pc:spChg>
        <pc:spChg chg="mod">
          <ac:chgData name="Oshiomah, Victor K." userId="S::oshi9600@stthomas.edu::7b39f189-b67f-41d5-a1cb-7ea666e75d9e" providerId="AD" clId="Web-{404C15D6-BFFB-4E23-A2F9-897A5CE90D46}" dt="2022-12-11T20:05:56.148" v="55" actId="14100"/>
          <ac:spMkLst>
            <pc:docMk/>
            <pc:sldMk cId="3954439924" sldId="257"/>
            <ac:spMk id="3" creationId="{34DD5612-1D03-8C35-B23C-279E599DF202}"/>
          </ac:spMkLst>
        </pc:spChg>
        <pc:spChg chg="add">
          <ac:chgData name="Oshiomah, Victor K." userId="S::oshi9600@stthomas.edu::7b39f189-b67f-41d5-a1cb-7ea666e75d9e" providerId="AD" clId="Web-{404C15D6-BFFB-4E23-A2F9-897A5CE90D46}" dt="2022-12-11T20:03:43.772" v="35"/>
          <ac:spMkLst>
            <pc:docMk/>
            <pc:sldMk cId="3954439924" sldId="257"/>
            <ac:spMk id="8" creationId="{2AEFFFF2-9EB4-4B6C-B9F8-2BA3EF89A21C}"/>
          </ac:spMkLst>
        </pc:spChg>
        <pc:spChg chg="add">
          <ac:chgData name="Oshiomah, Victor K." userId="S::oshi9600@stthomas.edu::7b39f189-b67f-41d5-a1cb-7ea666e75d9e" providerId="AD" clId="Web-{404C15D6-BFFB-4E23-A2F9-897A5CE90D46}" dt="2022-12-11T20:03:43.772" v="35"/>
          <ac:spMkLst>
            <pc:docMk/>
            <pc:sldMk cId="3954439924" sldId="257"/>
            <ac:spMk id="10" creationId="{0D65299F-028F-4AFC-B46A-8DB33E20FE4A}"/>
          </ac:spMkLst>
        </pc:spChg>
        <pc:spChg chg="add">
          <ac:chgData name="Oshiomah, Victor K." userId="S::oshi9600@stthomas.edu::7b39f189-b67f-41d5-a1cb-7ea666e75d9e" providerId="AD" clId="Web-{404C15D6-BFFB-4E23-A2F9-897A5CE90D46}" dt="2022-12-11T20:03:43.772" v="35"/>
          <ac:spMkLst>
            <pc:docMk/>
            <pc:sldMk cId="3954439924" sldId="257"/>
            <ac:spMk id="12" creationId="{BAC87F6E-526A-49B5-995D-42DB656594C9}"/>
          </ac:spMkLst>
        </pc:spChg>
      </pc:sldChg>
      <pc:sldChg chg="addSp modSp new mod setBg">
        <pc:chgData name="Oshiomah, Victor K." userId="S::oshi9600@stthomas.edu::7b39f189-b67f-41d5-a1cb-7ea666e75d9e" providerId="AD" clId="Web-{404C15D6-BFFB-4E23-A2F9-897A5CE90D46}" dt="2022-12-11T20:15:32.180" v="268" actId="1076"/>
        <pc:sldMkLst>
          <pc:docMk/>
          <pc:sldMk cId="519037252" sldId="258"/>
        </pc:sldMkLst>
        <pc:spChg chg="mod">
          <ac:chgData name="Oshiomah, Victor K." userId="S::oshi9600@stthomas.edu::7b39f189-b67f-41d5-a1cb-7ea666e75d9e" providerId="AD" clId="Web-{404C15D6-BFFB-4E23-A2F9-897A5CE90D46}" dt="2022-12-11T20:07:36.351" v="71" actId="20577"/>
          <ac:spMkLst>
            <pc:docMk/>
            <pc:sldMk cId="519037252" sldId="258"/>
            <ac:spMk id="2" creationId="{88445B83-DB62-6EB7-31FB-F6AD5CF83802}"/>
          </ac:spMkLst>
        </pc:spChg>
        <pc:spChg chg="mod">
          <ac:chgData name="Oshiomah, Victor K." userId="S::oshi9600@stthomas.edu::7b39f189-b67f-41d5-a1cb-7ea666e75d9e" providerId="AD" clId="Web-{404C15D6-BFFB-4E23-A2F9-897A5CE90D46}" dt="2022-12-11T20:15:32.180" v="268" actId="1076"/>
          <ac:spMkLst>
            <pc:docMk/>
            <pc:sldMk cId="519037252" sldId="258"/>
            <ac:spMk id="3" creationId="{72B02DA5-0AF1-0605-F4FA-A8D97A2A59EB}"/>
          </ac:spMkLst>
        </pc:spChg>
        <pc:spChg chg="add">
          <ac:chgData name="Oshiomah, Victor K." userId="S::oshi9600@stthomas.edu::7b39f189-b67f-41d5-a1cb-7ea666e75d9e" providerId="AD" clId="Web-{404C15D6-BFFB-4E23-A2F9-897A5CE90D46}" dt="2022-12-11T20:07:10.851" v="60"/>
          <ac:spMkLst>
            <pc:docMk/>
            <pc:sldMk cId="519037252" sldId="258"/>
            <ac:spMk id="8" creationId="{2AEFFFF2-9EB4-4B6C-B9F8-2BA3EF89A21C}"/>
          </ac:spMkLst>
        </pc:spChg>
        <pc:spChg chg="add">
          <ac:chgData name="Oshiomah, Victor K." userId="S::oshi9600@stthomas.edu::7b39f189-b67f-41d5-a1cb-7ea666e75d9e" providerId="AD" clId="Web-{404C15D6-BFFB-4E23-A2F9-897A5CE90D46}" dt="2022-12-11T20:07:10.851" v="60"/>
          <ac:spMkLst>
            <pc:docMk/>
            <pc:sldMk cId="519037252" sldId="258"/>
            <ac:spMk id="10" creationId="{0D65299F-028F-4AFC-B46A-8DB33E20FE4A}"/>
          </ac:spMkLst>
        </pc:spChg>
        <pc:spChg chg="add">
          <ac:chgData name="Oshiomah, Victor K." userId="S::oshi9600@stthomas.edu::7b39f189-b67f-41d5-a1cb-7ea666e75d9e" providerId="AD" clId="Web-{404C15D6-BFFB-4E23-A2F9-897A5CE90D46}" dt="2022-12-11T20:07:10.851" v="60"/>
          <ac:spMkLst>
            <pc:docMk/>
            <pc:sldMk cId="519037252" sldId="258"/>
            <ac:spMk id="12" creationId="{BAC87F6E-526A-49B5-995D-42DB656594C9}"/>
          </ac:spMkLst>
        </pc:spChg>
      </pc:sldChg>
      <pc:sldChg chg="delSp modSp new mod setBg">
        <pc:chgData name="Oshiomah, Victor K." userId="S::oshi9600@stthomas.edu::7b39f189-b67f-41d5-a1cb-7ea666e75d9e" providerId="AD" clId="Web-{404C15D6-BFFB-4E23-A2F9-897A5CE90D46}" dt="2022-12-11T20:17:13.884" v="277"/>
        <pc:sldMkLst>
          <pc:docMk/>
          <pc:sldMk cId="2704201982" sldId="259"/>
        </pc:sldMkLst>
        <pc:spChg chg="mod">
          <ac:chgData name="Oshiomah, Victor K." userId="S::oshi9600@stthomas.edu::7b39f189-b67f-41d5-a1cb-7ea666e75d9e" providerId="AD" clId="Web-{404C15D6-BFFB-4E23-A2F9-897A5CE90D46}" dt="2022-12-11T20:17:11.118" v="276" actId="20577"/>
          <ac:spMkLst>
            <pc:docMk/>
            <pc:sldMk cId="2704201982" sldId="259"/>
            <ac:spMk id="2" creationId="{A2CC850E-2B10-A927-6B1A-14CF45AF6E0E}"/>
          </ac:spMkLst>
        </pc:spChg>
        <pc:spChg chg="del mod">
          <ac:chgData name="Oshiomah, Victor K." userId="S::oshi9600@stthomas.edu::7b39f189-b67f-41d5-a1cb-7ea666e75d9e" providerId="AD" clId="Web-{404C15D6-BFFB-4E23-A2F9-897A5CE90D46}" dt="2022-12-11T20:17:13.884" v="277"/>
          <ac:spMkLst>
            <pc:docMk/>
            <pc:sldMk cId="2704201982" sldId="259"/>
            <ac:spMk id="3" creationId="{FB63156F-5F74-FC03-7974-5A2A96DA1FD3}"/>
          </ac:spMkLst>
        </pc:spChg>
      </pc:sldChg>
      <pc:sldChg chg="modSp new">
        <pc:chgData name="Oshiomah, Victor K." userId="S::oshi9600@stthomas.edu::7b39f189-b67f-41d5-a1cb-7ea666e75d9e" providerId="AD" clId="Web-{404C15D6-BFFB-4E23-A2F9-897A5CE90D46}" dt="2022-12-11T21:55:24.502" v="524" actId="20577"/>
        <pc:sldMkLst>
          <pc:docMk/>
          <pc:sldMk cId="421356957" sldId="260"/>
        </pc:sldMkLst>
        <pc:spChg chg="mod">
          <ac:chgData name="Oshiomah, Victor K." userId="S::oshi9600@stthomas.edu::7b39f189-b67f-41d5-a1cb-7ea666e75d9e" providerId="AD" clId="Web-{404C15D6-BFFB-4E23-A2F9-897A5CE90D46}" dt="2022-12-11T21:55:24.502" v="524" actId="20577"/>
          <ac:spMkLst>
            <pc:docMk/>
            <pc:sldMk cId="421356957" sldId="260"/>
            <ac:spMk id="2" creationId="{13624E4F-36ED-1ED1-6AC7-B1ACBD497F10}"/>
          </ac:spMkLst>
        </pc:spChg>
        <pc:spChg chg="mod">
          <ac:chgData name="Oshiomah, Victor K." userId="S::oshi9600@stthomas.edu::7b39f189-b67f-41d5-a1cb-7ea666e75d9e" providerId="AD" clId="Web-{404C15D6-BFFB-4E23-A2F9-897A5CE90D46}" dt="2022-12-11T21:42:00.772" v="356" actId="20577"/>
          <ac:spMkLst>
            <pc:docMk/>
            <pc:sldMk cId="421356957" sldId="260"/>
            <ac:spMk id="3" creationId="{06C635E6-EFB6-FD02-6243-EF940223CCD4}"/>
          </ac:spMkLst>
        </pc:spChg>
      </pc:sldChg>
      <pc:sldChg chg="new del">
        <pc:chgData name="Oshiomah, Victor K." userId="S::oshi9600@stthomas.edu::7b39f189-b67f-41d5-a1cb-7ea666e75d9e" providerId="AD" clId="Web-{404C15D6-BFFB-4E23-A2F9-897A5CE90D46}" dt="2022-12-11T20:17:19.462" v="279"/>
        <pc:sldMkLst>
          <pc:docMk/>
          <pc:sldMk cId="1981186808" sldId="260"/>
        </pc:sldMkLst>
      </pc:sldChg>
      <pc:sldChg chg="modSp add replId">
        <pc:chgData name="Oshiomah, Victor K." userId="S::oshi9600@stthomas.edu::7b39f189-b67f-41d5-a1cb-7ea666e75d9e" providerId="AD" clId="Web-{404C15D6-BFFB-4E23-A2F9-897A5CE90D46}" dt="2022-12-11T21:59:43.464" v="595" actId="20577"/>
        <pc:sldMkLst>
          <pc:docMk/>
          <pc:sldMk cId="4168292491" sldId="261"/>
        </pc:sldMkLst>
        <pc:spChg chg="mod">
          <ac:chgData name="Oshiomah, Victor K." userId="S::oshi9600@stthomas.edu::7b39f189-b67f-41d5-a1cb-7ea666e75d9e" providerId="AD" clId="Web-{404C15D6-BFFB-4E23-A2F9-897A5CE90D46}" dt="2022-12-11T21:59:43.464" v="595" actId="20577"/>
          <ac:spMkLst>
            <pc:docMk/>
            <pc:sldMk cId="4168292491" sldId="261"/>
            <ac:spMk id="2" creationId="{13624E4F-36ED-1ED1-6AC7-B1ACBD497F10}"/>
          </ac:spMkLst>
        </pc:spChg>
        <pc:spChg chg="mod">
          <ac:chgData name="Oshiomah, Victor K." userId="S::oshi9600@stthomas.edu::7b39f189-b67f-41d5-a1cb-7ea666e75d9e" providerId="AD" clId="Web-{404C15D6-BFFB-4E23-A2F9-897A5CE90D46}" dt="2022-12-11T21:28:58.271" v="298"/>
          <ac:spMkLst>
            <pc:docMk/>
            <pc:sldMk cId="4168292491" sldId="261"/>
            <ac:spMk id="3" creationId="{06C635E6-EFB6-FD02-6243-EF940223CCD4}"/>
          </ac:spMkLst>
        </pc:spChg>
      </pc:sldChg>
      <pc:sldChg chg="modSp new">
        <pc:chgData name="Oshiomah, Victor K." userId="S::oshi9600@stthomas.edu::7b39f189-b67f-41d5-a1cb-7ea666e75d9e" providerId="AD" clId="Web-{404C15D6-BFFB-4E23-A2F9-897A5CE90D46}" dt="2022-12-11T21:59:39.073" v="593" actId="20577"/>
        <pc:sldMkLst>
          <pc:docMk/>
          <pc:sldMk cId="3572704677" sldId="262"/>
        </pc:sldMkLst>
        <pc:spChg chg="mod">
          <ac:chgData name="Oshiomah, Victor K." userId="S::oshi9600@stthomas.edu::7b39f189-b67f-41d5-a1cb-7ea666e75d9e" providerId="AD" clId="Web-{404C15D6-BFFB-4E23-A2F9-897A5CE90D46}" dt="2022-12-11T21:59:39.073" v="593" actId="20577"/>
          <ac:spMkLst>
            <pc:docMk/>
            <pc:sldMk cId="3572704677" sldId="262"/>
            <ac:spMk id="2" creationId="{E5997CA8-EE8C-C335-4E56-1FAD618B8A35}"/>
          </ac:spMkLst>
        </pc:spChg>
        <pc:spChg chg="mod">
          <ac:chgData name="Oshiomah, Victor K." userId="S::oshi9600@stthomas.edu::7b39f189-b67f-41d5-a1cb-7ea666e75d9e" providerId="AD" clId="Web-{404C15D6-BFFB-4E23-A2F9-897A5CE90D46}" dt="2022-12-11T21:30:30.619" v="322" actId="20577"/>
          <ac:spMkLst>
            <pc:docMk/>
            <pc:sldMk cId="3572704677" sldId="262"/>
            <ac:spMk id="3" creationId="{D2A7EB16-CA4D-C783-8178-331FB93D366B}"/>
          </ac:spMkLst>
        </pc:spChg>
      </pc:sldChg>
      <pc:sldChg chg="addSp delSp modSp new mod ord setBg">
        <pc:chgData name="Oshiomah, Victor K." userId="S::oshi9600@stthomas.edu::7b39f189-b67f-41d5-a1cb-7ea666e75d9e" providerId="AD" clId="Web-{404C15D6-BFFB-4E23-A2F9-897A5CE90D46}" dt="2022-12-11T21:48:25.707" v="442"/>
        <pc:sldMkLst>
          <pc:docMk/>
          <pc:sldMk cId="1919688511" sldId="263"/>
        </pc:sldMkLst>
        <pc:spChg chg="mod ord">
          <ac:chgData name="Oshiomah, Victor K." userId="S::oshi9600@stthomas.edu::7b39f189-b67f-41d5-a1cb-7ea666e75d9e" providerId="AD" clId="Web-{404C15D6-BFFB-4E23-A2F9-897A5CE90D46}" dt="2022-12-11T21:33:20.125" v="353" actId="1076"/>
          <ac:spMkLst>
            <pc:docMk/>
            <pc:sldMk cId="1919688511" sldId="263"/>
            <ac:spMk id="2" creationId="{03C7D046-A6F9-ADD3-604C-DB0A5B080FB3}"/>
          </ac:spMkLst>
        </pc:spChg>
        <pc:spChg chg="add del">
          <ac:chgData name="Oshiomah, Victor K." userId="S::oshi9600@stthomas.edu::7b39f189-b67f-41d5-a1cb-7ea666e75d9e" providerId="AD" clId="Web-{404C15D6-BFFB-4E23-A2F9-897A5CE90D46}" dt="2022-12-11T21:31:12.324" v="328"/>
          <ac:spMkLst>
            <pc:docMk/>
            <pc:sldMk cId="1919688511" sldId="263"/>
            <ac:spMk id="3" creationId="{C723E19C-5977-4AD3-FEDF-F15638DCC629}"/>
          </ac:spMkLst>
        </pc:spChg>
        <pc:spChg chg="add del">
          <ac:chgData name="Oshiomah, Victor K." userId="S::oshi9600@stthomas.edu::7b39f189-b67f-41d5-a1cb-7ea666e75d9e" providerId="AD" clId="Web-{404C15D6-BFFB-4E23-A2F9-897A5CE90D46}" dt="2022-12-11T21:31:34.059" v="330"/>
          <ac:spMkLst>
            <pc:docMk/>
            <pc:sldMk cId="1919688511" sldId="263"/>
            <ac:spMk id="15" creationId="{41EF3A25-A6E2-D5CF-0B2D-AC7333AA77A4}"/>
          </ac:spMkLst>
        </pc:spChg>
        <pc:spChg chg="add">
          <ac:chgData name="Oshiomah, Victor K." userId="S::oshi9600@stthomas.edu::7b39f189-b67f-41d5-a1cb-7ea666e75d9e" providerId="AD" clId="Web-{404C15D6-BFFB-4E23-A2F9-897A5CE90D46}" dt="2022-12-11T21:31:27.496" v="329"/>
          <ac:spMkLst>
            <pc:docMk/>
            <pc:sldMk cId="1919688511" sldId="263"/>
            <ac:spMk id="18" creationId="{6515FC82-3453-4CBE-8895-4CCFF339529E}"/>
          </ac:spMkLst>
        </pc:spChg>
        <pc:spChg chg="add">
          <ac:chgData name="Oshiomah, Victor K." userId="S::oshi9600@stthomas.edu::7b39f189-b67f-41d5-a1cb-7ea666e75d9e" providerId="AD" clId="Web-{404C15D6-BFFB-4E23-A2F9-897A5CE90D46}" dt="2022-12-11T21:31:27.496" v="329"/>
          <ac:spMkLst>
            <pc:docMk/>
            <pc:sldMk cId="1919688511" sldId="263"/>
            <ac:spMk id="20" creationId="{C5FD847B-65C0-4027-8DFC-70CB424514F8}"/>
          </ac:spMkLst>
        </pc:spChg>
        <pc:graphicFrameChg chg="add del mod ord modGraphic">
          <ac:chgData name="Oshiomah, Victor K." userId="S::oshi9600@stthomas.edu::7b39f189-b67f-41d5-a1cb-7ea666e75d9e" providerId="AD" clId="Web-{404C15D6-BFFB-4E23-A2F9-897A5CE90D46}" dt="2022-12-11T21:30:53.495" v="327"/>
          <ac:graphicFrameMkLst>
            <pc:docMk/>
            <pc:sldMk cId="1919688511" sldId="263"/>
            <ac:graphicFrameMk id="4" creationId="{034E1295-2216-ED93-AED5-6DC085F55954}"/>
          </ac:graphicFrameMkLst>
        </pc:graphicFrameChg>
        <pc:picChg chg="add del mod ord">
          <ac:chgData name="Oshiomah, Victor K." userId="S::oshi9600@stthomas.edu::7b39f189-b67f-41d5-a1cb-7ea666e75d9e" providerId="AD" clId="Web-{404C15D6-BFFB-4E23-A2F9-897A5CE90D46}" dt="2022-12-11T21:32:10.935" v="341"/>
          <ac:picMkLst>
            <pc:docMk/>
            <pc:sldMk cId="1919688511" sldId="263"/>
            <ac:picMk id="11" creationId="{4003AF47-9CBF-9FEE-4983-62BE056BBBE4}"/>
          </ac:picMkLst>
        </pc:picChg>
        <pc:picChg chg="add mod">
          <ac:chgData name="Oshiomah, Victor K." userId="S::oshi9600@stthomas.edu::7b39f189-b67f-41d5-a1cb-7ea666e75d9e" providerId="AD" clId="Web-{404C15D6-BFFB-4E23-A2F9-897A5CE90D46}" dt="2022-12-11T21:33:14.140" v="352" actId="1076"/>
          <ac:picMkLst>
            <pc:docMk/>
            <pc:sldMk cId="1919688511" sldId="263"/>
            <ac:picMk id="12" creationId="{8D7C1FF2-605B-70A4-7BF5-6CD16F74117B}"/>
          </ac:picMkLst>
        </pc:picChg>
      </pc:sldChg>
      <pc:sldChg chg="addSp delSp modSp new mod setBg">
        <pc:chgData name="Oshiomah, Victor K." userId="S::oshi9600@stthomas.edu::7b39f189-b67f-41d5-a1cb-7ea666e75d9e" providerId="AD" clId="Web-{404C15D6-BFFB-4E23-A2F9-897A5CE90D46}" dt="2022-12-11T21:59:35.245" v="591" actId="20577"/>
        <pc:sldMkLst>
          <pc:docMk/>
          <pc:sldMk cId="4234547540" sldId="264"/>
        </pc:sldMkLst>
        <pc:spChg chg="mod">
          <ac:chgData name="Oshiomah, Victor K." userId="S::oshi9600@stthomas.edu::7b39f189-b67f-41d5-a1cb-7ea666e75d9e" providerId="AD" clId="Web-{404C15D6-BFFB-4E23-A2F9-897A5CE90D46}" dt="2022-12-11T21:59:35.245" v="591" actId="20577"/>
          <ac:spMkLst>
            <pc:docMk/>
            <pc:sldMk cId="4234547540" sldId="264"/>
            <ac:spMk id="2" creationId="{A48C1788-54EE-F9EE-3D44-69D4EC0E8841}"/>
          </ac:spMkLst>
        </pc:spChg>
        <pc:spChg chg="del">
          <ac:chgData name="Oshiomah, Victor K." userId="S::oshi9600@stthomas.edu::7b39f189-b67f-41d5-a1cb-7ea666e75d9e" providerId="AD" clId="Web-{404C15D6-BFFB-4E23-A2F9-897A5CE90D46}" dt="2022-12-11T21:43:15.869" v="358"/>
          <ac:spMkLst>
            <pc:docMk/>
            <pc:sldMk cId="4234547540" sldId="264"/>
            <ac:spMk id="3" creationId="{1168AB2B-DE5C-3A03-2B9B-D0A1E5C0D091}"/>
          </ac:spMkLst>
        </pc:spChg>
        <pc:spChg chg="add mod">
          <ac:chgData name="Oshiomah, Victor K." userId="S::oshi9600@stthomas.edu::7b39f189-b67f-41d5-a1cb-7ea666e75d9e" providerId="AD" clId="Web-{404C15D6-BFFB-4E23-A2F9-897A5CE90D46}" dt="2022-12-11T21:51:44.745" v="492" actId="14100"/>
          <ac:spMkLst>
            <pc:docMk/>
            <pc:sldMk cId="4234547540" sldId="264"/>
            <ac:spMk id="5" creationId="{75AA63C5-6E9F-1266-C92C-B3F7187C6296}"/>
          </ac:spMkLst>
        </pc:spChg>
        <pc:spChg chg="add mod">
          <ac:chgData name="Oshiomah, Victor K." userId="S::oshi9600@stthomas.edu::7b39f189-b67f-41d5-a1cb-7ea666e75d9e" providerId="AD" clId="Web-{404C15D6-BFFB-4E23-A2F9-897A5CE90D46}" dt="2022-12-11T21:51:44.761" v="493" actId="14100"/>
          <ac:spMkLst>
            <pc:docMk/>
            <pc:sldMk cId="4234547540" sldId="264"/>
            <ac:spMk id="6" creationId="{862D2C3B-6F8E-F460-A84C-C652574248A4}"/>
          </ac:spMkLst>
        </pc:spChg>
        <pc:spChg chg="add del">
          <ac:chgData name="Oshiomah, Victor K." userId="S::oshi9600@stthomas.edu::7b39f189-b67f-41d5-a1cb-7ea666e75d9e" providerId="AD" clId="Web-{404C15D6-BFFB-4E23-A2F9-897A5CE90D46}" dt="2022-12-11T21:45:52.577" v="402"/>
          <ac:spMkLst>
            <pc:docMk/>
            <pc:sldMk cId="4234547540" sldId="264"/>
            <ac:spMk id="8" creationId="{903F9311-D2CF-955C-DF50-A7E2FE10CFEB}"/>
          </ac:spMkLst>
        </pc:spChg>
        <pc:spChg chg="add mod">
          <ac:chgData name="Oshiomah, Victor K." userId="S::oshi9600@stthomas.edu::7b39f189-b67f-41d5-a1cb-7ea666e75d9e" providerId="AD" clId="Web-{404C15D6-BFFB-4E23-A2F9-897A5CE90D46}" dt="2022-12-11T21:51:28.807" v="489"/>
          <ac:spMkLst>
            <pc:docMk/>
            <pc:sldMk cId="4234547540" sldId="264"/>
            <ac:spMk id="9" creationId="{70D50B88-F23A-14CE-A74F-E28F195E7A2E}"/>
          </ac:spMkLst>
        </pc:spChg>
        <pc:spChg chg="add">
          <ac:chgData name="Oshiomah, Victor K." userId="S::oshi9600@stthomas.edu::7b39f189-b67f-41d5-a1cb-7ea666e75d9e" providerId="AD" clId="Web-{404C15D6-BFFB-4E23-A2F9-897A5CE90D46}" dt="2022-12-11T21:44:06.323" v="364"/>
          <ac:spMkLst>
            <pc:docMk/>
            <pc:sldMk cId="4234547540" sldId="264"/>
            <ac:spMk id="11" creationId="{9344763E-1F5B-4192-9E84-267D8A649E14}"/>
          </ac:spMkLst>
        </pc:spChg>
        <pc:spChg chg="add">
          <ac:chgData name="Oshiomah, Victor K." userId="S::oshi9600@stthomas.edu::7b39f189-b67f-41d5-a1cb-7ea666e75d9e" providerId="AD" clId="Web-{404C15D6-BFFB-4E23-A2F9-897A5CE90D46}" dt="2022-12-11T21:44:06.323" v="364"/>
          <ac:spMkLst>
            <pc:docMk/>
            <pc:sldMk cId="4234547540" sldId="264"/>
            <ac:spMk id="13" creationId="{50013361-A314-4AA8-8C94-466226554332}"/>
          </ac:spMkLst>
        </pc:spChg>
        <pc:picChg chg="add mod ord">
          <ac:chgData name="Oshiomah, Victor K." userId="S::oshi9600@stthomas.edu::7b39f189-b67f-41d5-a1cb-7ea666e75d9e" providerId="AD" clId="Web-{404C15D6-BFFB-4E23-A2F9-897A5CE90D46}" dt="2022-12-11T21:47:29.846" v="433" actId="1076"/>
          <ac:picMkLst>
            <pc:docMk/>
            <pc:sldMk cId="4234547540" sldId="264"/>
            <ac:picMk id="4" creationId="{ADFCE206-11F4-EA6F-93F7-AFBE56A684E7}"/>
          </ac:picMkLst>
        </pc:picChg>
        <pc:picChg chg="add mod">
          <ac:chgData name="Oshiomah, Victor K." userId="S::oshi9600@stthomas.edu::7b39f189-b67f-41d5-a1cb-7ea666e75d9e" providerId="AD" clId="Web-{404C15D6-BFFB-4E23-A2F9-897A5CE90D46}" dt="2022-12-11T21:48:16.144" v="441" actId="1076"/>
          <ac:picMkLst>
            <pc:docMk/>
            <pc:sldMk cId="4234547540" sldId="264"/>
            <ac:picMk id="7" creationId="{82837626-8D67-1A24-4DCE-8730626A256A}"/>
          </ac:picMkLst>
        </pc:picChg>
      </pc:sldChg>
      <pc:sldChg chg="addSp modSp new">
        <pc:chgData name="Oshiomah, Victor K." userId="S::oshi9600@stthomas.edu::7b39f189-b67f-41d5-a1cb-7ea666e75d9e" providerId="AD" clId="Web-{404C15D6-BFFB-4E23-A2F9-897A5CE90D46}" dt="2022-12-11T22:11:05.424" v="700" actId="20577"/>
        <pc:sldMkLst>
          <pc:docMk/>
          <pc:sldMk cId="3038898487" sldId="265"/>
        </pc:sldMkLst>
        <pc:spChg chg="mod">
          <ac:chgData name="Oshiomah, Victor K." userId="S::oshi9600@stthomas.edu::7b39f189-b67f-41d5-a1cb-7ea666e75d9e" providerId="AD" clId="Web-{404C15D6-BFFB-4E23-A2F9-897A5CE90D46}" dt="2022-12-11T22:10:04.672" v="692" actId="14100"/>
          <ac:spMkLst>
            <pc:docMk/>
            <pc:sldMk cId="3038898487" sldId="265"/>
            <ac:spMk id="2" creationId="{62CD3020-D309-CA8B-4412-438989107D9C}"/>
          </ac:spMkLst>
        </pc:spChg>
        <pc:spChg chg="mod">
          <ac:chgData name="Oshiomah, Victor K." userId="S::oshi9600@stthomas.edu::7b39f189-b67f-41d5-a1cb-7ea666e75d9e" providerId="AD" clId="Web-{404C15D6-BFFB-4E23-A2F9-897A5CE90D46}" dt="2022-12-11T22:10:29.360" v="696" actId="20577"/>
          <ac:spMkLst>
            <pc:docMk/>
            <pc:sldMk cId="3038898487" sldId="265"/>
            <ac:spMk id="3" creationId="{858A3078-1DFC-E3D8-B505-471F18BDB3B2}"/>
          </ac:spMkLst>
        </pc:spChg>
        <pc:spChg chg="add mod">
          <ac:chgData name="Oshiomah, Victor K." userId="S::oshi9600@stthomas.edu::7b39f189-b67f-41d5-a1cb-7ea666e75d9e" providerId="AD" clId="Web-{404C15D6-BFFB-4E23-A2F9-897A5CE90D46}" dt="2022-12-11T22:10:20.298" v="695" actId="1076"/>
          <ac:spMkLst>
            <pc:docMk/>
            <pc:sldMk cId="3038898487" sldId="265"/>
            <ac:spMk id="5" creationId="{53DDE8F3-867A-F93A-B9B5-7A8214391460}"/>
          </ac:spMkLst>
        </pc:spChg>
        <pc:spChg chg="add mod">
          <ac:chgData name="Oshiomah, Victor K." userId="S::oshi9600@stthomas.edu::7b39f189-b67f-41d5-a1cb-7ea666e75d9e" providerId="AD" clId="Web-{404C15D6-BFFB-4E23-A2F9-897A5CE90D46}" dt="2022-12-11T22:11:05.424" v="700" actId="20577"/>
          <ac:spMkLst>
            <pc:docMk/>
            <pc:sldMk cId="3038898487" sldId="265"/>
            <ac:spMk id="7" creationId="{E82D1132-806A-3F51-5BD4-5B02C38A8E0B}"/>
          </ac:spMkLst>
        </pc:spChg>
      </pc:sldChg>
      <pc:sldChg chg="addSp delSp modSp new ord">
        <pc:chgData name="Oshiomah, Victor K." userId="S::oshi9600@stthomas.edu::7b39f189-b67f-41d5-a1cb-7ea666e75d9e" providerId="AD" clId="Web-{404C15D6-BFFB-4E23-A2F9-897A5CE90D46}" dt="2022-12-11T22:08:26.872" v="687" actId="1076"/>
        <pc:sldMkLst>
          <pc:docMk/>
          <pc:sldMk cId="1296152310" sldId="266"/>
        </pc:sldMkLst>
        <pc:spChg chg="mod">
          <ac:chgData name="Oshiomah, Victor K." userId="S::oshi9600@stthomas.edu::7b39f189-b67f-41d5-a1cb-7ea666e75d9e" providerId="AD" clId="Web-{404C15D6-BFFB-4E23-A2F9-897A5CE90D46}" dt="2022-12-11T22:05:09.662" v="657" actId="1076"/>
          <ac:spMkLst>
            <pc:docMk/>
            <pc:sldMk cId="1296152310" sldId="266"/>
            <ac:spMk id="2" creationId="{10A16E5B-1302-8607-38C1-A178B3F68B5E}"/>
          </ac:spMkLst>
        </pc:spChg>
        <pc:spChg chg="mod">
          <ac:chgData name="Oshiomah, Victor K." userId="S::oshi9600@stthomas.edu::7b39f189-b67f-41d5-a1cb-7ea666e75d9e" providerId="AD" clId="Web-{404C15D6-BFFB-4E23-A2F9-897A5CE90D46}" dt="2022-12-11T22:06:22.415" v="678" actId="20577"/>
          <ac:spMkLst>
            <pc:docMk/>
            <pc:sldMk cId="1296152310" sldId="266"/>
            <ac:spMk id="3" creationId="{7EE51ACC-92DD-CBFD-6626-39FC4EC01681}"/>
          </ac:spMkLst>
        </pc:spChg>
        <pc:picChg chg="add mod modCrop">
          <ac:chgData name="Oshiomah, Victor K." userId="S::oshi9600@stthomas.edu::7b39f189-b67f-41d5-a1cb-7ea666e75d9e" providerId="AD" clId="Web-{404C15D6-BFFB-4E23-A2F9-897A5CE90D46}" dt="2022-12-11T22:05:58.695" v="671" actId="1076"/>
          <ac:picMkLst>
            <pc:docMk/>
            <pc:sldMk cId="1296152310" sldId="266"/>
            <ac:picMk id="4" creationId="{4CB26A01-1BAD-EA68-AD66-D1F3D1ED028F}"/>
          </ac:picMkLst>
        </pc:picChg>
        <pc:picChg chg="add del mod">
          <ac:chgData name="Oshiomah, Victor K." userId="S::oshi9600@stthomas.edu::7b39f189-b67f-41d5-a1cb-7ea666e75d9e" providerId="AD" clId="Web-{404C15D6-BFFB-4E23-A2F9-897A5CE90D46}" dt="2022-12-11T22:06:49.838" v="683"/>
          <ac:picMkLst>
            <pc:docMk/>
            <pc:sldMk cId="1296152310" sldId="266"/>
            <ac:picMk id="5" creationId="{01DD202B-3AFA-B2B0-7637-0945CDBBC255}"/>
          </ac:picMkLst>
        </pc:picChg>
        <pc:picChg chg="add mod">
          <ac:chgData name="Oshiomah, Victor K." userId="S::oshi9600@stthomas.edu::7b39f189-b67f-41d5-a1cb-7ea666e75d9e" providerId="AD" clId="Web-{404C15D6-BFFB-4E23-A2F9-897A5CE90D46}" dt="2022-12-11T22:08:26.872" v="687" actId="1076"/>
          <ac:picMkLst>
            <pc:docMk/>
            <pc:sldMk cId="1296152310" sldId="266"/>
            <ac:picMk id="6" creationId="{D552D129-90A0-F8D4-3033-9CFFFC1F3098}"/>
          </ac:picMkLst>
        </pc:picChg>
      </pc:sldChg>
    </pc:docChg>
  </pc:docChgLst>
  <pc:docChgLst>
    <pc:chgData name="Oshiomah, Victor K." userId="S::oshi9600@stthomas.edu::7b39f189-b67f-41d5-a1cb-7ea666e75d9e" providerId="AD" clId="Web-{17383DB2-1927-F359-4846-A020DD5FE479}"/>
    <pc:docChg chg="modSld">
      <pc:chgData name="Oshiomah, Victor K." userId="S::oshi9600@stthomas.edu::7b39f189-b67f-41d5-a1cb-7ea666e75d9e" providerId="AD" clId="Web-{17383DB2-1927-F359-4846-A020DD5FE479}" dt="2024-01-14T17:41:35.868" v="14" actId="20577"/>
      <pc:docMkLst>
        <pc:docMk/>
      </pc:docMkLst>
      <pc:sldChg chg="modSp">
        <pc:chgData name="Oshiomah, Victor K." userId="S::oshi9600@stthomas.edu::7b39f189-b67f-41d5-a1cb-7ea666e75d9e" providerId="AD" clId="Web-{17383DB2-1927-F359-4846-A020DD5FE479}" dt="2024-01-14T17:41:35.868" v="14" actId="20577"/>
        <pc:sldMkLst>
          <pc:docMk/>
          <pc:sldMk cId="1194440229" sldId="256"/>
        </pc:sldMkLst>
        <pc:spChg chg="mod">
          <ac:chgData name="Oshiomah, Victor K." userId="S::oshi9600@stthomas.edu::7b39f189-b67f-41d5-a1cb-7ea666e75d9e" providerId="AD" clId="Web-{17383DB2-1927-F359-4846-A020DD5FE479}" dt="2024-01-14T17:41:35.868" v="14" actId="20577"/>
          <ac:spMkLst>
            <pc:docMk/>
            <pc:sldMk cId="1194440229" sldId="256"/>
            <ac:spMk id="3" creationId="{00000000-0000-0000-0000-000000000000}"/>
          </ac:spMkLst>
        </pc:spChg>
      </pc:sldChg>
    </pc:docChg>
  </pc:docChgLst>
  <pc:docChgLst>
    <pc:chgData name="Oshiomah, Victor K." userId="S::oshi9600@stthomas.edu::7b39f189-b67f-41d5-a1cb-7ea666e75d9e" providerId="AD" clId="Web-{97FA36A3-B23C-09CD-AAA2-D5B90E2D27AD}"/>
    <pc:docChg chg="modSld">
      <pc:chgData name="Oshiomah, Victor K." userId="S::oshi9600@stthomas.edu::7b39f189-b67f-41d5-a1cb-7ea666e75d9e" providerId="AD" clId="Web-{97FA36A3-B23C-09CD-AAA2-D5B90E2D27AD}" dt="2022-12-11T23:07:48.191" v="15" actId="20577"/>
      <pc:docMkLst>
        <pc:docMk/>
      </pc:docMkLst>
      <pc:sldChg chg="modSp">
        <pc:chgData name="Oshiomah, Victor K." userId="S::oshi9600@stthomas.edu::7b39f189-b67f-41d5-a1cb-7ea666e75d9e" providerId="AD" clId="Web-{97FA36A3-B23C-09CD-AAA2-D5B90E2D27AD}" dt="2022-12-11T23:07:48.191" v="15" actId="20577"/>
        <pc:sldMkLst>
          <pc:docMk/>
          <pc:sldMk cId="3572704677" sldId="262"/>
        </pc:sldMkLst>
        <pc:spChg chg="mod">
          <ac:chgData name="Oshiomah, Victor K." userId="S::oshi9600@stthomas.edu::7b39f189-b67f-41d5-a1cb-7ea666e75d9e" providerId="AD" clId="Web-{97FA36A3-B23C-09CD-AAA2-D5B90E2D27AD}" dt="2022-12-11T23:07:48.191" v="15" actId="20577"/>
          <ac:spMkLst>
            <pc:docMk/>
            <pc:sldMk cId="3572704677" sldId="262"/>
            <ac:spMk id="3" creationId="{D2A7EB16-CA4D-C783-8178-331FB93D366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4B6E94-1702-4120-9B63-AE6331988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1D6FE79-A706-4BFD-9E00-AAA9385EFE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7BFD21-0087-4529-9525-91C20CCBC1A6}" type="datetime1">
              <a:rPr lang="en-GB" smtClean="0"/>
              <a:t>14/01/2024</a:t>
            </a:fld>
            <a:endParaRPr lang="en-GB"/>
          </a:p>
        </p:txBody>
      </p:sp>
      <p:sp>
        <p:nvSpPr>
          <p:cNvPr id="4" name="Footer Placeholder 3">
            <a:extLst>
              <a:ext uri="{FF2B5EF4-FFF2-40B4-BE49-F238E27FC236}">
                <a16:creationId xmlns:a16="http://schemas.microsoft.com/office/drawing/2014/main" id="{6558AB23-6B18-451D-9D3B-1691924365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D1DD4F9-0494-427B-B1AB-C1B029FFE4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C8D3AF-C96B-4339-ADFF-17CC2AEA7152}" type="slidenum">
              <a:rPr lang="en-GB" smtClean="0"/>
              <a:t>‹#›</a:t>
            </a:fld>
            <a:endParaRPr lang="en-GB"/>
          </a:p>
        </p:txBody>
      </p:sp>
    </p:spTree>
    <p:extLst>
      <p:ext uri="{BB962C8B-B14F-4D97-AF65-F5344CB8AC3E}">
        <p14:creationId xmlns:p14="http://schemas.microsoft.com/office/powerpoint/2010/main" val="105932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DC80F-3293-4CB9-AFF3-897E61B95F53}" type="datetime1">
              <a:rPr lang="en-GB" smtClean="0"/>
              <a:pPr/>
              <a:t>14/01/2024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06C3E-E119-438C-AE91-C1FA81E9FF18}" type="slidenum">
              <a:rPr lang="en-GB" noProof="0" smtClean="0"/>
              <a:t>‹#›</a:t>
            </a:fld>
            <a:endParaRPr lang="en-GB" noProof="0"/>
          </a:p>
        </p:txBody>
      </p:sp>
    </p:spTree>
    <p:extLst>
      <p:ext uri="{BB962C8B-B14F-4D97-AF65-F5344CB8AC3E}">
        <p14:creationId xmlns:p14="http://schemas.microsoft.com/office/powerpoint/2010/main" val="10277628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9806C3E-E119-438C-AE91-C1FA81E9FF18}" type="slidenum">
              <a:rPr lang="en-GB" smtClean="0"/>
              <a:t>1</a:t>
            </a:fld>
            <a:endParaRPr lang="en-GB"/>
          </a:p>
        </p:txBody>
      </p:sp>
    </p:spTree>
    <p:extLst>
      <p:ext uri="{BB962C8B-B14F-4D97-AF65-F5344CB8AC3E}">
        <p14:creationId xmlns:p14="http://schemas.microsoft.com/office/powerpoint/2010/main" val="272240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n-GB" noProof="0"/>
              <a:t>Click to edit Master title style</a:t>
            </a:r>
          </a:p>
        </p:txBody>
      </p:sp>
      <p:sp>
        <p:nvSpPr>
          <p:cNvPr id="3" name="Subtitl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Date Placeholder 6"/>
          <p:cNvSpPr>
            <a:spLocks noGrp="1"/>
          </p:cNvSpPr>
          <p:nvPr>
            <p:ph type="dt" sz="half" idx="10"/>
          </p:nvPr>
        </p:nvSpPr>
        <p:spPr/>
        <p:txBody>
          <a:bodyPr rtlCol="0"/>
          <a:lstStyle/>
          <a:p>
            <a:pPr rtl="0"/>
            <a:fld id="{87BC0407-E209-402A-A7A0-25FDBE1668B3}" type="datetime1">
              <a:rPr lang="en-GB" noProof="0" smtClean="0"/>
              <a:t>14/01/2024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pPr rtl="0"/>
              <a:t>‹#›</a:t>
            </a:fld>
            <a:endParaRPr lang="en-GB"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F1A4943-A922-4D02-9F16-13741CB68E91}" type="datetime1">
              <a:rPr lang="en-GB" noProof="0" smtClean="0"/>
              <a:t>14/01/2024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1ACB894-D71C-4420-85A6-FBA904A7BB2D}" type="datetime1">
              <a:rPr lang="en-GB" noProof="0" smtClean="0"/>
              <a:t>14/01/2024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F7B6599C-8CED-4FDC-B7E2-A4225C246423}" type="datetime1">
              <a:rPr lang="en-GB" noProof="0" smtClean="0"/>
              <a:t>14/01/2024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pPr rtl="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n-GB" noProof="0"/>
              <a:t>Click to edit Master title style</a:t>
            </a:r>
          </a:p>
        </p:txBody>
      </p:sp>
      <p:sp>
        <p:nvSpPr>
          <p:cNvPr id="3" name="Text Placeholder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7" name="Date Placeholder 6"/>
          <p:cNvSpPr>
            <a:spLocks noGrp="1"/>
          </p:cNvSpPr>
          <p:nvPr>
            <p:ph type="dt" sz="half" idx="10"/>
          </p:nvPr>
        </p:nvSpPr>
        <p:spPr/>
        <p:txBody>
          <a:bodyPr rtlCol="0"/>
          <a:lstStyle/>
          <a:p>
            <a:pPr rtl="0"/>
            <a:fld id="{3D1FCBDB-DAB0-4F30-8F13-5606846F696D}" type="datetime1">
              <a:rPr lang="en-GB" noProof="0" smtClean="0"/>
              <a:t>14/01/2024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pPr rtl="0"/>
              <a:t>‹#›</a:t>
            </a:fld>
            <a:endParaRPr lang="en-GB" noProof="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581912" y="2638044"/>
            <a:ext cx="4271771" cy="310198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338315" y="2638044"/>
            <a:ext cx="4270247" cy="310198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Date Placeholder 7"/>
          <p:cNvSpPr>
            <a:spLocks noGrp="1"/>
          </p:cNvSpPr>
          <p:nvPr>
            <p:ph type="dt" sz="half" idx="10"/>
          </p:nvPr>
        </p:nvSpPr>
        <p:spPr/>
        <p:txBody>
          <a:bodyPr rtlCol="0"/>
          <a:lstStyle/>
          <a:p>
            <a:pPr rtl="0"/>
            <a:fld id="{6A23B1CB-6D7B-4727-A033-5EA08BB244B3}" type="datetime1">
              <a:rPr lang="en-GB" noProof="0" smtClean="0"/>
              <a:t>14/01/2024</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583436" y="3143250"/>
            <a:ext cx="4270248" cy="2596776"/>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Content Placeholder 5"/>
          <p:cNvSpPr>
            <a:spLocks noGrp="1"/>
          </p:cNvSpPr>
          <p:nvPr>
            <p:ph sz="quarter" idx="4"/>
          </p:nvPr>
        </p:nvSpPr>
        <p:spPr>
          <a:xfrm>
            <a:off x="6338316" y="3143250"/>
            <a:ext cx="4253484" cy="2596776"/>
          </a:xfrm>
        </p:spPr>
        <p:txBody>
          <a:bodyPr rtlCol="0"/>
          <a:lstStyle>
            <a:lvl5pP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7" name="Date Placeholder 6"/>
          <p:cNvSpPr>
            <a:spLocks noGrp="1"/>
          </p:cNvSpPr>
          <p:nvPr>
            <p:ph type="dt" sz="half" idx="10"/>
          </p:nvPr>
        </p:nvSpPr>
        <p:spPr/>
        <p:txBody>
          <a:bodyPr rtlCol="0"/>
          <a:lstStyle/>
          <a:p>
            <a:pPr rtl="0"/>
            <a:fld id="{1EFB03FB-B353-4DFC-B1A5-BB96A8A79BBA}" type="datetime1">
              <a:rPr lang="en-GB" noProof="0" smtClean="0"/>
              <a:t>14/01/2024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
        <p:nvSpPr>
          <p:cNvPr id="10" name="Title 9"/>
          <p:cNvSpPr>
            <a:spLocks noGrp="1"/>
          </p:cNvSpPr>
          <p:nvPr>
            <p:ph type="title"/>
          </p:nvPr>
        </p:nvSpPr>
        <p:spPr/>
        <p:txBody>
          <a:bodyPr rtlCol="0"/>
          <a:lstStyle/>
          <a:p>
            <a:pPr rtl="0"/>
            <a:r>
              <a:rPr lang="en-GB" noProof="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4E1E592E-F25D-4836-871A-50CF2D7D1BFF}" type="datetime1">
              <a:rPr lang="en-GB" noProof="0" smtClean="0"/>
              <a:t>14/01/2024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EDA184D0-F935-42BE-B239-242D651AE426}" type="datetime1">
              <a:rPr lang="en-GB" noProof="0" smtClean="0"/>
              <a:t>14/01/2024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n-GB" noProof="0"/>
              <a:t>Click to edit Master title style</a:t>
            </a:r>
          </a:p>
        </p:txBody>
      </p:sp>
      <p:sp>
        <p:nvSpPr>
          <p:cNvPr id="3" name="Content Placeholder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9" name="Date Placeholder 8"/>
          <p:cNvSpPr>
            <a:spLocks noGrp="1"/>
          </p:cNvSpPr>
          <p:nvPr>
            <p:ph type="dt" sz="half" idx="10"/>
          </p:nvPr>
        </p:nvSpPr>
        <p:spPr/>
        <p:txBody>
          <a:bodyPr rtlCol="0"/>
          <a:lstStyle/>
          <a:p>
            <a:pPr rtl="0"/>
            <a:fld id="{30EB2355-C9AC-4E88-806E-AE10EC604038}" type="datetime1">
              <a:rPr lang="en-GB" noProof="0" smtClean="0"/>
              <a:t>14/01/2024</a:t>
            </a:fld>
            <a:endParaRPr lang="en-GB" noProof="0"/>
          </a:p>
        </p:txBody>
      </p:sp>
      <p:sp>
        <p:nvSpPr>
          <p:cNvPr id="10" name="Footer Placeholder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GB" noProof="0"/>
          </a:p>
        </p:txBody>
      </p:sp>
      <p:sp>
        <p:nvSpPr>
          <p:cNvPr id="11" name="Slide Number Placeholder 10"/>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8" name="Date Placeholder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6D7C28C0-EB3C-48E0-BA62-B63DBF297317}" type="datetime1">
              <a:rPr lang="en-GB" noProof="0" smtClean="0"/>
              <a:t>14/01/2024</a:t>
            </a:fld>
            <a:endParaRPr lang="en-GB" noProof="0"/>
          </a:p>
        </p:txBody>
      </p:sp>
      <p:sp>
        <p:nvSpPr>
          <p:cNvPr id="9" name="Footer Placeholder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GB" noProof="0"/>
          </a:p>
        </p:txBody>
      </p:sp>
      <p:sp>
        <p:nvSpPr>
          <p:cNvPr id="10" name="Slide Number Placeholder 9"/>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71F06936-C489-40E6-8312-7E0062756F02}" type="datetime1">
              <a:rPr lang="en-GB" noProof="0" smtClean="0"/>
              <a:t>14/01/2024</a:t>
            </a:fld>
            <a:endParaRPr lang="en-GB" noProof="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endParaRPr lang="en-GB" noProof="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8A7A6979-0714-4377-B894-6BE4C2D6E202}" type="slidenum">
              <a:rPr lang="en-GB" noProof="0" smtClean="0"/>
              <a:pPr rtl="0"/>
              <a:t>‹#›</a:t>
            </a:fld>
            <a:endParaRPr lang="en-GB" noProof="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uofstthomasmn-my.sharepoint.com/:w:/g/personal/oshi9600_stthomas_edu/Ee64T8IummdOlFakXZVcoJ8BvTrzyOEaS_GqB_7qGOuGdw?e=ESA6YD"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ofstthomasmn-my.sharepoint.com/:u:/g/personal/oshi9600_stthomas_edu/EUboWJzaK5JOgZ2aSmjQoTUBRnK35lXpCnPm3akiiQv3oQ?e=HQIbV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ofstthomasmn-my.sharepoint.com/:u:/g/personal/oshi9600_stthomas_edu/Ec2to44v53dDq6hoUTD8bWkBlHoFS8CwvCjlE-IxhfsoNA?e=9eJUSz"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r>
              <a:rPr lang="en-GB" dirty="0"/>
              <a:t>Orphanage Automated Records System</a:t>
            </a:r>
          </a:p>
        </p:txBody>
      </p:sp>
      <p:sp>
        <p:nvSpPr>
          <p:cNvPr id="3" name="Subtitle 2"/>
          <p:cNvSpPr>
            <a:spLocks noGrp="1"/>
          </p:cNvSpPr>
          <p:nvPr>
            <p:ph type="subTitle" idx="1"/>
          </p:nvPr>
        </p:nvSpPr>
        <p:spPr/>
        <p:txBody>
          <a:bodyPr vert="horz" lIns="91440" tIns="45720" rIns="91440" bIns="45720" rtlCol="0" anchor="t">
            <a:normAutofit fontScale="70000" lnSpcReduction="20000"/>
          </a:bodyPr>
          <a:lstStyle/>
          <a:p>
            <a:r>
              <a:rPr lang="en-GB" sz="2200" b="1" dirty="0"/>
              <a:t>Project by </a:t>
            </a:r>
            <a:r>
              <a:rPr lang="en-GB" sz="2200" b="1" dirty="0">
                <a:solidFill>
                  <a:schemeClr val="bg1"/>
                </a:solidFill>
              </a:rPr>
              <a:t>Victor </a:t>
            </a:r>
            <a:r>
              <a:rPr lang="en-GB" sz="2200" b="1" dirty="0" err="1">
                <a:solidFill>
                  <a:schemeClr val="bg1"/>
                </a:solidFill>
              </a:rPr>
              <a:t>Oshiomah</a:t>
            </a:r>
            <a:endParaRPr lang="en-GB" sz="2200" b="1">
              <a:solidFill>
                <a:schemeClr val="bg1"/>
              </a:solidFill>
            </a:endParaRPr>
          </a:p>
          <a:p>
            <a:r>
              <a:rPr lang="en-GB" sz="2200" b="1" dirty="0">
                <a:solidFill>
                  <a:schemeClr val="tx1"/>
                </a:solidFill>
              </a:rPr>
              <a:t>Dec 2022</a:t>
            </a:r>
          </a:p>
          <a:p>
            <a:r>
              <a:rPr lang="en-GB" sz="2200" b="1" dirty="0">
                <a:solidFill>
                  <a:schemeClr val="tx1"/>
                </a:solidFill>
              </a:rPr>
              <a:t>Coordinated by </a:t>
            </a:r>
            <a:r>
              <a:rPr lang="en-GB" sz="2200" b="1" dirty="0">
                <a:solidFill>
                  <a:schemeClr val="bg1"/>
                </a:solidFill>
              </a:rPr>
              <a:t>Professor Abe </a:t>
            </a:r>
            <a:r>
              <a:rPr lang="en-GB" sz="2200" b="1" dirty="0">
                <a:solidFill>
                  <a:schemeClr val="bg1"/>
                </a:solidFill>
                <a:ea typeface="+mn-lt"/>
                <a:cs typeface="+mn-lt"/>
              </a:rPr>
              <a:t>Kazemzadeh</a:t>
            </a:r>
            <a:endParaRPr lang="en-GB" sz="2200" b="1" dirty="0">
              <a:solidFill>
                <a:schemeClr val="bg1"/>
              </a:solidFill>
            </a:endParaRPr>
          </a:p>
          <a:p>
            <a:r>
              <a:rPr lang="en-GB" sz="2200" b="1" dirty="0">
                <a:solidFill>
                  <a:schemeClr val="bg1"/>
                </a:solidFill>
              </a:rPr>
              <a:t>University of St. Thomas, MN</a:t>
            </a:r>
          </a:p>
          <a:p>
            <a:endParaRPr lang="en-GB" sz="2200" b="1" dirty="0">
              <a:solidFill>
                <a:schemeClr val="tx1"/>
              </a:solidFill>
            </a:endParaRP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1788-54EE-F9EE-3D44-69D4EC0E8841}"/>
              </a:ext>
            </a:extLst>
          </p:cNvPr>
          <p:cNvSpPr>
            <a:spLocks noGrp="1"/>
          </p:cNvSpPr>
          <p:nvPr>
            <p:ph type="title"/>
          </p:nvPr>
        </p:nvSpPr>
        <p:spPr>
          <a:xfrm>
            <a:off x="640079" y="640079"/>
            <a:ext cx="3402531" cy="844016"/>
          </a:xfrm>
        </p:spPr>
        <p:txBody>
          <a:bodyPr>
            <a:normAutofit/>
          </a:bodyPr>
          <a:lstStyle/>
          <a:p>
            <a:r>
              <a:rPr lang="en-US" b="1"/>
              <a:t>5. SQL </a:t>
            </a:r>
            <a:r>
              <a:rPr lang="en-US" b="1" err="1"/>
              <a:t>ViEW</a:t>
            </a:r>
            <a:endParaRPr lang="en-US" b="1"/>
          </a:p>
        </p:txBody>
      </p:sp>
      <p:sp>
        <p:nvSpPr>
          <p:cNvPr id="11" name="Rectangle 10">
            <a:extLst>
              <a:ext uri="{FF2B5EF4-FFF2-40B4-BE49-F238E27FC236}">
                <a16:creationId xmlns:a16="http://schemas.microsoft.com/office/drawing/2014/main" id="{9344763E-1F5B-4192-9E84-267D8A649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223" y="3822192"/>
            <a:ext cx="6882951" cy="20684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013361-A314-4AA8-8C94-466226554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3905450"/>
            <a:ext cx="6720840"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ADFCE206-11F4-EA6F-93F7-AFBE56A684E7}"/>
              </a:ext>
            </a:extLst>
          </p:cNvPr>
          <p:cNvPicPr>
            <a:picLocks noChangeAspect="1"/>
          </p:cNvPicPr>
          <p:nvPr/>
        </p:nvPicPr>
        <p:blipFill>
          <a:blip r:embed="rId2"/>
          <a:stretch>
            <a:fillRect/>
          </a:stretch>
        </p:blipFill>
        <p:spPr>
          <a:xfrm>
            <a:off x="4580827" y="1313558"/>
            <a:ext cx="7152007" cy="1953020"/>
          </a:xfrm>
          <a:prstGeom prst="rect">
            <a:avLst/>
          </a:prstGeom>
        </p:spPr>
      </p:pic>
      <p:sp>
        <p:nvSpPr>
          <p:cNvPr id="5" name="TextBox 4">
            <a:extLst>
              <a:ext uri="{FF2B5EF4-FFF2-40B4-BE49-F238E27FC236}">
                <a16:creationId xmlns:a16="http://schemas.microsoft.com/office/drawing/2014/main" id="{75AA63C5-6E9F-1266-C92C-B3F7187C6296}"/>
              </a:ext>
            </a:extLst>
          </p:cNvPr>
          <p:cNvSpPr txBox="1"/>
          <p:nvPr/>
        </p:nvSpPr>
        <p:spPr>
          <a:xfrm>
            <a:off x="4579953" y="810118"/>
            <a:ext cx="4379162"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a:t>Orphans and Their Donor View</a:t>
            </a:r>
          </a:p>
        </p:txBody>
      </p:sp>
      <p:sp>
        <p:nvSpPr>
          <p:cNvPr id="6" name="TextBox 5">
            <a:extLst>
              <a:ext uri="{FF2B5EF4-FFF2-40B4-BE49-F238E27FC236}">
                <a16:creationId xmlns:a16="http://schemas.microsoft.com/office/drawing/2014/main" id="{862D2C3B-6F8E-F460-A84C-C652574248A4}"/>
              </a:ext>
            </a:extLst>
          </p:cNvPr>
          <p:cNvSpPr txBox="1"/>
          <p:nvPr/>
        </p:nvSpPr>
        <p:spPr>
          <a:xfrm>
            <a:off x="4666216" y="3872494"/>
            <a:ext cx="6967086"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a:t>Adopted Orphans and Their Adopted Parents View</a:t>
            </a:r>
          </a:p>
        </p:txBody>
      </p:sp>
      <p:pic>
        <p:nvPicPr>
          <p:cNvPr id="7" name="Picture 8" descr="Table&#10;&#10;Description automatically generated">
            <a:extLst>
              <a:ext uri="{FF2B5EF4-FFF2-40B4-BE49-F238E27FC236}">
                <a16:creationId xmlns:a16="http://schemas.microsoft.com/office/drawing/2014/main" id="{82837626-8D67-1A24-4DCE-8730626A256A}"/>
              </a:ext>
            </a:extLst>
          </p:cNvPr>
          <p:cNvPicPr>
            <a:picLocks noChangeAspect="1"/>
          </p:cNvPicPr>
          <p:nvPr/>
        </p:nvPicPr>
        <p:blipFill>
          <a:blip r:embed="rId3"/>
          <a:stretch>
            <a:fillRect/>
          </a:stretch>
        </p:blipFill>
        <p:spPr>
          <a:xfrm>
            <a:off x="4580626" y="4323377"/>
            <a:ext cx="7214558" cy="1963736"/>
          </a:xfrm>
          <a:prstGeom prst="rect">
            <a:avLst/>
          </a:prstGeom>
        </p:spPr>
      </p:pic>
      <p:sp>
        <p:nvSpPr>
          <p:cNvPr id="9" name="TextBox 8">
            <a:extLst>
              <a:ext uri="{FF2B5EF4-FFF2-40B4-BE49-F238E27FC236}">
                <a16:creationId xmlns:a16="http://schemas.microsoft.com/office/drawing/2014/main" id="{70D50B88-F23A-14CE-A74F-E28F195E7A2E}"/>
              </a:ext>
            </a:extLst>
          </p:cNvPr>
          <p:cNvSpPr txBox="1"/>
          <p:nvPr/>
        </p:nvSpPr>
        <p:spPr>
          <a:xfrm>
            <a:off x="588675" y="2064895"/>
            <a:ext cx="3444635"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a:ea typeface="+mn-lt"/>
                <a:cs typeface="+mn-lt"/>
              </a:rPr>
              <a:t>I used the knowledge of creating a views to create a table that shows each child (orphan) and their corresponding donor. I also to create a view to show adopted orphans (alumni) and their adopted parents. </a:t>
            </a:r>
            <a:endParaRPr lang="en-US" sz="2200"/>
          </a:p>
        </p:txBody>
      </p:sp>
    </p:spTree>
    <p:extLst>
      <p:ext uri="{BB962C8B-B14F-4D97-AF65-F5344CB8AC3E}">
        <p14:creationId xmlns:p14="http://schemas.microsoft.com/office/powerpoint/2010/main" val="423454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3020-D309-CA8B-4412-438989107D9C}"/>
              </a:ext>
            </a:extLst>
          </p:cNvPr>
          <p:cNvSpPr>
            <a:spLocks noGrp="1"/>
          </p:cNvSpPr>
          <p:nvPr>
            <p:ph type="title"/>
          </p:nvPr>
        </p:nvSpPr>
        <p:spPr>
          <a:xfrm>
            <a:off x="2166560" y="112285"/>
            <a:ext cx="7728266" cy="566595"/>
          </a:xfrm>
        </p:spPr>
        <p:txBody>
          <a:bodyPr>
            <a:normAutofit fontScale="90000"/>
          </a:bodyPr>
          <a:lstStyle/>
          <a:p>
            <a:r>
              <a:rPr lang="en-US" b="1"/>
              <a:t>6. SQL Join syntax</a:t>
            </a:r>
          </a:p>
        </p:txBody>
      </p:sp>
      <p:sp>
        <p:nvSpPr>
          <p:cNvPr id="3" name="Content Placeholder 2">
            <a:extLst>
              <a:ext uri="{FF2B5EF4-FFF2-40B4-BE49-F238E27FC236}">
                <a16:creationId xmlns:a16="http://schemas.microsoft.com/office/drawing/2014/main" id="{858A3078-1DFC-E3D8-B505-471F18BDB3B2}"/>
              </a:ext>
            </a:extLst>
          </p:cNvPr>
          <p:cNvSpPr>
            <a:spLocks noGrp="1"/>
          </p:cNvSpPr>
          <p:nvPr>
            <p:ph idx="1"/>
          </p:nvPr>
        </p:nvSpPr>
        <p:spPr>
          <a:xfrm>
            <a:off x="2190928" y="901795"/>
            <a:ext cx="7729728" cy="787229"/>
          </a:xfrm>
        </p:spPr>
        <p:txBody>
          <a:bodyPr vert="horz" lIns="91440" tIns="45720" rIns="91440" bIns="45720" rtlCol="0" anchor="t">
            <a:normAutofit/>
          </a:bodyPr>
          <a:lstStyle/>
          <a:p>
            <a:pPr marL="0" indent="0">
              <a:buNone/>
            </a:pPr>
            <a:r>
              <a:rPr lang="en-US" sz="2200">
                <a:ea typeface="+mn-lt"/>
                <a:cs typeface="+mn-lt"/>
              </a:rPr>
              <a:t>I used an explicit join to create the table used in the views. With this syntax, I was also able to create aliases for existing columns.</a:t>
            </a:r>
            <a:endParaRPr lang="en-US" sz="2200"/>
          </a:p>
        </p:txBody>
      </p:sp>
      <p:sp>
        <p:nvSpPr>
          <p:cNvPr id="5" name="Title 1">
            <a:extLst>
              <a:ext uri="{FF2B5EF4-FFF2-40B4-BE49-F238E27FC236}">
                <a16:creationId xmlns:a16="http://schemas.microsoft.com/office/drawing/2014/main" id="{53DDE8F3-867A-F93A-B9B5-7A8214391460}"/>
              </a:ext>
            </a:extLst>
          </p:cNvPr>
          <p:cNvSpPr txBox="1">
            <a:spLocks/>
          </p:cNvSpPr>
          <p:nvPr/>
        </p:nvSpPr>
        <p:spPr bwMode="black">
          <a:xfrm>
            <a:off x="2213931" y="2541670"/>
            <a:ext cx="7729728" cy="685513"/>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t>7. </a:t>
            </a:r>
            <a:r>
              <a:rPr lang="en-US" b="1">
                <a:ea typeface="+mj-lt"/>
                <a:cs typeface="+mj-lt"/>
              </a:rPr>
              <a:t>Data Query Language (DQL)</a:t>
            </a:r>
            <a:endParaRPr lang="en-US" b="1"/>
          </a:p>
        </p:txBody>
      </p:sp>
      <p:sp>
        <p:nvSpPr>
          <p:cNvPr id="7" name="Content Placeholder 2">
            <a:extLst>
              <a:ext uri="{FF2B5EF4-FFF2-40B4-BE49-F238E27FC236}">
                <a16:creationId xmlns:a16="http://schemas.microsoft.com/office/drawing/2014/main" id="{E82D1132-806A-3F51-5BD4-5B02C38A8E0B}"/>
              </a:ext>
            </a:extLst>
          </p:cNvPr>
          <p:cNvSpPr txBox="1">
            <a:spLocks/>
          </p:cNvSpPr>
          <p:nvPr/>
        </p:nvSpPr>
        <p:spPr>
          <a:xfrm>
            <a:off x="2142046" y="3466181"/>
            <a:ext cx="7729728" cy="78722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200">
                <a:ea typeface="+mn-lt"/>
                <a:cs typeface="+mn-lt"/>
              </a:rPr>
              <a:t>I used SELECT statements to retrieve data about the entities as I worked on this database. The example below shows children that have been adopted by </a:t>
            </a:r>
            <a:r>
              <a:rPr lang="en-US" sz="2200" err="1">
                <a:ea typeface="+mn-lt"/>
                <a:cs typeface="+mn-lt"/>
              </a:rPr>
              <a:t>feja</a:t>
            </a:r>
            <a:r>
              <a:rPr lang="en-US" sz="2200">
                <a:ea typeface="+mn-lt"/>
                <a:cs typeface="+mn-lt"/>
              </a:rPr>
              <a:t> </a:t>
            </a:r>
            <a:r>
              <a:rPr lang="en-US" sz="2200" err="1">
                <a:ea typeface="+mn-lt"/>
                <a:cs typeface="+mn-lt"/>
              </a:rPr>
              <a:t>obobo</a:t>
            </a:r>
            <a:r>
              <a:rPr lang="en-US" sz="2200">
                <a:ea typeface="+mn-lt"/>
                <a:cs typeface="+mn-lt"/>
              </a:rPr>
              <a:t>.</a:t>
            </a:r>
            <a:endParaRPr lang="en-US">
              <a:ea typeface="+mn-lt"/>
              <a:cs typeface="+mn-lt"/>
            </a:endParaRPr>
          </a:p>
        </p:txBody>
      </p:sp>
      <p:pic>
        <p:nvPicPr>
          <p:cNvPr id="4" name="Picture 5" descr="Text&#10;&#10;Description automatically generated">
            <a:extLst>
              <a:ext uri="{FF2B5EF4-FFF2-40B4-BE49-F238E27FC236}">
                <a16:creationId xmlns:a16="http://schemas.microsoft.com/office/drawing/2014/main" id="{93EB7479-8A3C-C7D0-D764-2A7A777DC558}"/>
              </a:ext>
            </a:extLst>
          </p:cNvPr>
          <p:cNvPicPr>
            <a:picLocks noChangeAspect="1"/>
          </p:cNvPicPr>
          <p:nvPr/>
        </p:nvPicPr>
        <p:blipFill rotWithShape="1">
          <a:blip r:embed="rId2"/>
          <a:srcRect l="149" r="173" b="27586"/>
          <a:stretch/>
        </p:blipFill>
        <p:spPr>
          <a:xfrm>
            <a:off x="2204188" y="1730398"/>
            <a:ext cx="7446123" cy="533447"/>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95494B56-EBDB-76F8-C630-7DF9E3C4126C}"/>
              </a:ext>
            </a:extLst>
          </p:cNvPr>
          <p:cNvPicPr>
            <a:picLocks noChangeAspect="1"/>
          </p:cNvPicPr>
          <p:nvPr/>
        </p:nvPicPr>
        <p:blipFill>
          <a:blip r:embed="rId3"/>
          <a:stretch>
            <a:fillRect/>
          </a:stretch>
        </p:blipFill>
        <p:spPr>
          <a:xfrm>
            <a:off x="2257586" y="4253215"/>
            <a:ext cx="7392692" cy="1141265"/>
          </a:xfrm>
          <a:prstGeom prst="rect">
            <a:avLst/>
          </a:prstGeom>
        </p:spPr>
      </p:pic>
      <p:pic>
        <p:nvPicPr>
          <p:cNvPr id="8" name="Picture 8" descr="Table&#10;&#10;Description automatically generated">
            <a:extLst>
              <a:ext uri="{FF2B5EF4-FFF2-40B4-BE49-F238E27FC236}">
                <a16:creationId xmlns:a16="http://schemas.microsoft.com/office/drawing/2014/main" id="{BE94194F-7CD1-F045-0640-61A864F1E9BF}"/>
              </a:ext>
            </a:extLst>
          </p:cNvPr>
          <p:cNvPicPr>
            <a:picLocks noChangeAspect="1"/>
          </p:cNvPicPr>
          <p:nvPr/>
        </p:nvPicPr>
        <p:blipFill>
          <a:blip r:embed="rId4"/>
          <a:stretch>
            <a:fillRect/>
          </a:stretch>
        </p:blipFill>
        <p:spPr>
          <a:xfrm>
            <a:off x="2218841" y="5628037"/>
            <a:ext cx="7599335" cy="1116738"/>
          </a:xfrm>
          <a:prstGeom prst="rect">
            <a:avLst/>
          </a:prstGeom>
        </p:spPr>
      </p:pic>
    </p:spTree>
    <p:extLst>
      <p:ext uri="{BB962C8B-B14F-4D97-AF65-F5344CB8AC3E}">
        <p14:creationId xmlns:p14="http://schemas.microsoft.com/office/powerpoint/2010/main" val="3038898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7325-59D6-2F29-573E-7BE745557263}"/>
              </a:ext>
            </a:extLst>
          </p:cNvPr>
          <p:cNvSpPr>
            <a:spLocks noGrp="1"/>
          </p:cNvSpPr>
          <p:nvPr>
            <p:ph type="title"/>
          </p:nvPr>
        </p:nvSpPr>
        <p:spPr>
          <a:xfrm>
            <a:off x="2231136" y="176861"/>
            <a:ext cx="7729728" cy="685026"/>
          </a:xfrm>
        </p:spPr>
        <p:txBody>
          <a:bodyPr>
            <a:normAutofit fontScale="90000"/>
          </a:bodyPr>
          <a:lstStyle/>
          <a:p>
            <a:r>
              <a:rPr lang="en-US"/>
              <a:t>CHALLENGES</a:t>
            </a:r>
          </a:p>
        </p:txBody>
      </p:sp>
      <p:sp>
        <p:nvSpPr>
          <p:cNvPr id="3" name="Content Placeholder 2">
            <a:extLst>
              <a:ext uri="{FF2B5EF4-FFF2-40B4-BE49-F238E27FC236}">
                <a16:creationId xmlns:a16="http://schemas.microsoft.com/office/drawing/2014/main" id="{346A07E2-3704-7ECF-2DD0-7581BA7834B3}"/>
              </a:ext>
            </a:extLst>
          </p:cNvPr>
          <p:cNvSpPr>
            <a:spLocks noGrp="1"/>
          </p:cNvSpPr>
          <p:nvPr>
            <p:ph idx="1"/>
          </p:nvPr>
        </p:nvSpPr>
        <p:spPr>
          <a:xfrm>
            <a:off x="2179475" y="997807"/>
            <a:ext cx="7897625" cy="1435915"/>
          </a:xfrm>
        </p:spPr>
        <p:txBody>
          <a:bodyPr vert="horz" lIns="91440" tIns="45720" rIns="91440" bIns="45720" rtlCol="0" anchor="t">
            <a:noAutofit/>
          </a:bodyPr>
          <a:lstStyle/>
          <a:p>
            <a:r>
              <a:rPr lang="en-US" sz="1700" b="1">
                <a:ea typeface="+mn-lt"/>
                <a:cs typeface="+mn-lt"/>
              </a:rPr>
              <a:t>Exporting DDL from Live SQL</a:t>
            </a:r>
          </a:p>
          <a:p>
            <a:pPr marL="0" indent="0">
              <a:buNone/>
            </a:pPr>
            <a:r>
              <a:rPr lang="en-US" sz="1700">
                <a:ea typeface="+mn-lt"/>
                <a:cs typeface="+mn-lt"/>
              </a:rPr>
              <a:t> I encountered issues with downloading DDL statements from SQL. When I tried to, it showed the error message in the image below. To resolve this, I created my own autonomous database in oracle cloud and linked it to SQL developer. I then ran my DDL queries on SQL Developer to create the entities.</a:t>
            </a:r>
          </a:p>
        </p:txBody>
      </p:sp>
      <p:pic>
        <p:nvPicPr>
          <p:cNvPr id="4" name="Picture 4" descr="Graphical user interface, text, application&#10;&#10;Description automatically generated">
            <a:extLst>
              <a:ext uri="{FF2B5EF4-FFF2-40B4-BE49-F238E27FC236}">
                <a16:creationId xmlns:a16="http://schemas.microsoft.com/office/drawing/2014/main" id="{EA566505-007D-97A4-FA6A-47235975EE42}"/>
              </a:ext>
            </a:extLst>
          </p:cNvPr>
          <p:cNvPicPr>
            <a:picLocks noChangeAspect="1"/>
          </p:cNvPicPr>
          <p:nvPr/>
        </p:nvPicPr>
        <p:blipFill rotWithShape="1">
          <a:blip r:embed="rId2"/>
          <a:srcRect t="10073" r="261" b="9302"/>
          <a:stretch/>
        </p:blipFill>
        <p:spPr>
          <a:xfrm>
            <a:off x="2283172" y="2591835"/>
            <a:ext cx="5321390" cy="1927103"/>
          </a:xfrm>
          <a:prstGeom prst="rect">
            <a:avLst/>
          </a:prstGeom>
        </p:spPr>
      </p:pic>
      <p:sp>
        <p:nvSpPr>
          <p:cNvPr id="6" name="Content Placeholder 2">
            <a:extLst>
              <a:ext uri="{FF2B5EF4-FFF2-40B4-BE49-F238E27FC236}">
                <a16:creationId xmlns:a16="http://schemas.microsoft.com/office/drawing/2014/main" id="{46FC7A9A-884B-60CC-773E-34973329A75F}"/>
              </a:ext>
            </a:extLst>
          </p:cNvPr>
          <p:cNvSpPr txBox="1">
            <a:spLocks/>
          </p:cNvSpPr>
          <p:nvPr/>
        </p:nvSpPr>
        <p:spPr>
          <a:xfrm>
            <a:off x="2228553" y="4650240"/>
            <a:ext cx="7807219" cy="1784627"/>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700" b="1">
                <a:ea typeface="+mn-lt"/>
                <a:cs typeface="+mn-lt"/>
              </a:rPr>
              <a:t>Creating After Insert Triggers</a:t>
            </a:r>
          </a:p>
          <a:p>
            <a:pPr marL="0" indent="0">
              <a:buNone/>
            </a:pPr>
            <a:r>
              <a:rPr lang="en-US" sz="1700">
                <a:ea typeface="+mn-lt"/>
                <a:cs typeface="+mn-lt"/>
              </a:rPr>
              <a:t>Even though this wasn’t a part of my MVP, I had an ambitious goal of creating a trigger that would update the Alumni table with adopted child info as soon an adoptive parent id is entered on the orphan table. My attempts so far haven't yielded the desired result, so as one of my next steps, I’m going to work on ensuring I create a trigger. Details of the code and errors I was getting are in my final </a:t>
            </a:r>
            <a:r>
              <a:rPr lang="en-US" sz="1700">
                <a:ea typeface="+mn-lt"/>
                <a:cs typeface="+mn-lt"/>
                <a:hlinkClick r:id="rId3"/>
              </a:rPr>
              <a:t>project write-up, part 4</a:t>
            </a:r>
            <a:r>
              <a:rPr lang="en-US" sz="1700">
                <a:ea typeface="+mn-lt"/>
                <a:cs typeface="+mn-lt"/>
              </a:rPr>
              <a:t>. </a:t>
            </a:r>
            <a:endParaRPr lang="en-US" sz="1700"/>
          </a:p>
        </p:txBody>
      </p:sp>
    </p:spTree>
    <p:extLst>
      <p:ext uri="{BB962C8B-B14F-4D97-AF65-F5344CB8AC3E}">
        <p14:creationId xmlns:p14="http://schemas.microsoft.com/office/powerpoint/2010/main" val="335063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7325-59D6-2F29-573E-7BE745557263}"/>
              </a:ext>
            </a:extLst>
          </p:cNvPr>
          <p:cNvSpPr>
            <a:spLocks noGrp="1"/>
          </p:cNvSpPr>
          <p:nvPr>
            <p:ph type="title"/>
          </p:nvPr>
        </p:nvSpPr>
        <p:spPr>
          <a:xfrm>
            <a:off x="2127814" y="525573"/>
            <a:ext cx="7729728" cy="788348"/>
          </a:xfrm>
        </p:spPr>
        <p:txBody>
          <a:bodyPr/>
          <a:lstStyle/>
          <a:p>
            <a:r>
              <a:rPr lang="en-US"/>
              <a:t>conclusion</a:t>
            </a:r>
          </a:p>
        </p:txBody>
      </p:sp>
      <p:sp>
        <p:nvSpPr>
          <p:cNvPr id="3" name="Content Placeholder 2">
            <a:extLst>
              <a:ext uri="{FF2B5EF4-FFF2-40B4-BE49-F238E27FC236}">
                <a16:creationId xmlns:a16="http://schemas.microsoft.com/office/drawing/2014/main" id="{346A07E2-3704-7ECF-2DD0-7581BA7834B3}"/>
              </a:ext>
            </a:extLst>
          </p:cNvPr>
          <p:cNvSpPr>
            <a:spLocks noGrp="1"/>
          </p:cNvSpPr>
          <p:nvPr>
            <p:ph idx="1"/>
          </p:nvPr>
        </p:nvSpPr>
        <p:spPr>
          <a:xfrm>
            <a:off x="2050322" y="1656485"/>
            <a:ext cx="8272168" cy="3528186"/>
          </a:xfrm>
        </p:spPr>
        <p:txBody>
          <a:bodyPr vert="horz" lIns="91440" tIns="45720" rIns="91440" bIns="45720" rtlCol="0" anchor="t">
            <a:noAutofit/>
          </a:bodyPr>
          <a:lstStyle/>
          <a:p>
            <a:pPr marL="0" indent="0">
              <a:buNone/>
            </a:pPr>
            <a:r>
              <a:rPr lang="en-US">
                <a:ea typeface="+mn-lt"/>
                <a:cs typeface="+mn-lt"/>
              </a:rPr>
              <a:t>This would not be the end of this project for me as I intend to build on it with future classes from my graduate program in software. At the beginning of this class, I was a complete newbie to database design and management, and I knew next to nothing about it. Looking at what I have done with this project,  I believe that I am some miles ahead of where I was at the beginning of this class. </a:t>
            </a:r>
            <a:endParaRPr lang="en-US"/>
          </a:p>
          <a:p>
            <a:pPr marL="0" indent="0">
              <a:buNone/>
            </a:pPr>
            <a:r>
              <a:rPr lang="en-US">
                <a:ea typeface="+mn-lt"/>
                <a:cs typeface="+mn-lt"/>
              </a:rPr>
              <a:t>This project particularly has helped me gain more knowledge of creating basic database systems and the functionalities that can be explored, and I’m quite happy about my progress. I have found that creating the tables and inserting values myself on Live SQL and SQL Developer made it easier for me to understand what I was doing. Overall, I have tried to make use of all the tools (Live SQL, Oracle Cloud, SQL Developer, Oracle Data Modeler) I learnt about on this project, so that I can get a good grasp of how their functionalities. </a:t>
            </a:r>
          </a:p>
          <a:p>
            <a:pPr marL="0" indent="0">
              <a:buNone/>
            </a:pPr>
            <a:r>
              <a:rPr lang="en-US"/>
              <a:t>I was able to achieve my MVP and build 70% of my ambitious goal as well.  With an AFTER-INSERT trigger on the Orphan entity, I should have also completed my ambitious goal.</a:t>
            </a:r>
          </a:p>
          <a:p>
            <a:pPr marL="0" indent="0">
              <a:buNone/>
            </a:pPr>
            <a:r>
              <a:rPr lang="en-US"/>
              <a:t>I haven't been able to overcome the problem I encountered with creating an AFTER-INSERT TRIGGER, but I'm fully motivated to do so as a part of my next steps.</a:t>
            </a:r>
          </a:p>
        </p:txBody>
      </p:sp>
    </p:spTree>
    <p:extLst>
      <p:ext uri="{BB962C8B-B14F-4D97-AF65-F5344CB8AC3E}">
        <p14:creationId xmlns:p14="http://schemas.microsoft.com/office/powerpoint/2010/main" val="298563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4D94-A0F1-9C85-0EBD-809B860C6692}"/>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4CD96B92-C8BA-5E1E-3D20-57BADBDA96B1}"/>
              </a:ext>
            </a:extLst>
          </p:cNvPr>
          <p:cNvSpPr>
            <a:spLocks noGrp="1"/>
          </p:cNvSpPr>
          <p:nvPr>
            <p:ph idx="1"/>
          </p:nvPr>
        </p:nvSpPr>
        <p:spPr>
          <a:xfrm>
            <a:off x="2231136" y="2638044"/>
            <a:ext cx="7729728" cy="1797543"/>
          </a:xfrm>
        </p:spPr>
        <p:txBody>
          <a:bodyPr vert="horz" lIns="91440" tIns="45720" rIns="91440" bIns="45720" rtlCol="0" anchor="t">
            <a:noAutofit/>
          </a:bodyPr>
          <a:lstStyle/>
          <a:p>
            <a:r>
              <a:rPr lang="en-US" sz="2000">
                <a:ea typeface="+mn-lt"/>
                <a:cs typeface="+mn-lt"/>
              </a:rPr>
              <a:t>Create a trigger that would update the Alumni table based adopted child info as soon an adoptive parent id is entered on the orphan table.</a:t>
            </a:r>
          </a:p>
          <a:p>
            <a:r>
              <a:rPr lang="en-US" sz="2000">
                <a:ea typeface="+mn-lt"/>
                <a:cs typeface="+mn-lt"/>
              </a:rPr>
              <a:t>As recommended by my colleagues in this class, build a front-end interface for the database using Oracle Apex.</a:t>
            </a:r>
          </a:p>
          <a:p>
            <a:r>
              <a:rPr lang="en-US" sz="2000">
                <a:ea typeface="+mn-lt"/>
                <a:cs typeface="+mn-lt"/>
              </a:rPr>
              <a:t>And a class entity for the classes that each orphan is taking in the home.</a:t>
            </a:r>
          </a:p>
        </p:txBody>
      </p:sp>
    </p:spTree>
    <p:extLst>
      <p:ext uri="{BB962C8B-B14F-4D97-AF65-F5344CB8AC3E}">
        <p14:creationId xmlns:p14="http://schemas.microsoft.com/office/powerpoint/2010/main" val="374864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6B119-4565-CD04-09E3-AEDBF50A761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a:solidFill>
                  <a:srgbClr val="FFFFFF"/>
                </a:solidFill>
              </a:rPr>
              <a:t>Introduction</a:t>
            </a:r>
          </a:p>
        </p:txBody>
      </p:sp>
      <p:sp>
        <p:nvSpPr>
          <p:cNvPr id="3" name="Content Placeholder 2">
            <a:extLst>
              <a:ext uri="{FF2B5EF4-FFF2-40B4-BE49-F238E27FC236}">
                <a16:creationId xmlns:a16="http://schemas.microsoft.com/office/drawing/2014/main" id="{34DD5612-1D03-8C35-B23C-279E599DF202}"/>
              </a:ext>
            </a:extLst>
          </p:cNvPr>
          <p:cNvSpPr>
            <a:spLocks noGrp="1"/>
          </p:cNvSpPr>
          <p:nvPr>
            <p:ph idx="1"/>
          </p:nvPr>
        </p:nvSpPr>
        <p:spPr>
          <a:xfrm>
            <a:off x="5591695" y="1445211"/>
            <a:ext cx="6183337" cy="3996332"/>
          </a:xfrm>
        </p:spPr>
        <p:txBody>
          <a:bodyPr vert="horz" lIns="91440" tIns="45720" rIns="91440" bIns="45720" rtlCol="0" anchor="ctr">
            <a:noAutofit/>
          </a:bodyPr>
          <a:lstStyle/>
          <a:p>
            <a:pPr marL="0" indent="0">
              <a:buNone/>
            </a:pPr>
            <a:r>
              <a:rPr lang="en-US" sz="2200" dirty="0">
                <a:ea typeface="+mn-lt"/>
                <a:cs typeface="+mn-lt"/>
              </a:rPr>
              <a:t>With this project, my focus was building an automated records system for dreams from the slum orphanage home located in Lagos State, Nigeria to help manage information about </a:t>
            </a:r>
            <a:r>
              <a:rPr lang="en-US" sz="2200" b="1" dirty="0">
                <a:ea typeface="+mn-lt"/>
                <a:cs typeface="+mn-lt"/>
              </a:rPr>
              <a:t>orphans</a:t>
            </a:r>
            <a:r>
              <a:rPr lang="en-US" sz="2200" dirty="0">
                <a:ea typeface="+mn-lt"/>
                <a:cs typeface="+mn-lt"/>
              </a:rPr>
              <a:t>, </a:t>
            </a:r>
            <a:r>
              <a:rPr lang="en-US" sz="2200" b="1" dirty="0">
                <a:ea typeface="+mn-lt"/>
                <a:cs typeface="+mn-lt"/>
              </a:rPr>
              <a:t>donors</a:t>
            </a:r>
            <a:r>
              <a:rPr lang="en-US" sz="2200" dirty="0">
                <a:ea typeface="+mn-lt"/>
                <a:cs typeface="+mn-lt"/>
              </a:rPr>
              <a:t>, </a:t>
            </a:r>
            <a:r>
              <a:rPr lang="en-US" sz="2200" b="1" dirty="0">
                <a:ea typeface="+mn-lt"/>
                <a:cs typeface="+mn-lt"/>
              </a:rPr>
              <a:t>volunteers</a:t>
            </a:r>
            <a:r>
              <a:rPr lang="en-US" sz="2200" dirty="0">
                <a:ea typeface="+mn-lt"/>
                <a:cs typeface="+mn-lt"/>
              </a:rPr>
              <a:t>, and the </a:t>
            </a:r>
            <a:r>
              <a:rPr lang="en-US" sz="2200" b="1" dirty="0">
                <a:ea typeface="+mn-lt"/>
                <a:cs typeface="+mn-lt"/>
              </a:rPr>
              <a:t>home</a:t>
            </a:r>
            <a:r>
              <a:rPr lang="en-US" sz="2200" dirty="0">
                <a:ea typeface="+mn-lt"/>
                <a:cs typeface="+mn-lt"/>
              </a:rPr>
              <a:t>. However, this database can be replicated and used for any other orphanage home.</a:t>
            </a:r>
          </a:p>
          <a:p>
            <a:pPr marL="0" indent="0">
              <a:buNone/>
            </a:pPr>
            <a:r>
              <a:rPr lang="en-US" sz="2200" dirty="0">
                <a:ea typeface="+mn-lt"/>
                <a:cs typeface="+mn-lt"/>
              </a:rPr>
              <a:t>Having volunteered with this home and seen the amount of time spent on paperwork, I have always wanted to create a proper records system to ease the work of the management. I believe that with an efficient automated records system, staff of the home would spend less time on paperwork and devote more time to building personal relationships with these orphans.</a:t>
            </a:r>
            <a:endParaRPr lang="en-US" sz="2200" b="1" dirty="0">
              <a:ea typeface="+mn-lt"/>
              <a:cs typeface="+mn-lt"/>
            </a:endParaRPr>
          </a:p>
        </p:txBody>
      </p:sp>
    </p:spTree>
    <p:extLst>
      <p:ext uri="{BB962C8B-B14F-4D97-AF65-F5344CB8AC3E}">
        <p14:creationId xmlns:p14="http://schemas.microsoft.com/office/powerpoint/2010/main" val="395443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45B83-DB62-6EB7-31FB-F6AD5CF83802}"/>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MVP </a:t>
            </a:r>
            <a:br>
              <a:rPr lang="en-US" sz="3000">
                <a:solidFill>
                  <a:srgbClr val="FFFFFF"/>
                </a:solidFill>
              </a:rPr>
            </a:br>
            <a:r>
              <a:rPr lang="en-US" sz="1500">
                <a:solidFill>
                  <a:srgbClr val="FFFFFF"/>
                </a:solidFill>
              </a:rPr>
              <a:t>vs</a:t>
            </a:r>
            <a:br>
              <a:rPr lang="en-US" sz="3000">
                <a:solidFill>
                  <a:srgbClr val="FFFFFF"/>
                </a:solidFill>
              </a:rPr>
            </a:br>
            <a:r>
              <a:rPr lang="en-US" sz="3000">
                <a:solidFill>
                  <a:srgbClr val="FFFFFF"/>
                </a:solidFill>
              </a:rPr>
              <a:t>Ambitious goal</a:t>
            </a:r>
          </a:p>
        </p:txBody>
      </p:sp>
      <p:sp>
        <p:nvSpPr>
          <p:cNvPr id="3" name="Content Placeholder 2">
            <a:extLst>
              <a:ext uri="{FF2B5EF4-FFF2-40B4-BE49-F238E27FC236}">
                <a16:creationId xmlns:a16="http://schemas.microsoft.com/office/drawing/2014/main" id="{72B02DA5-0AF1-0605-F4FA-A8D97A2A59EB}"/>
              </a:ext>
            </a:extLst>
          </p:cNvPr>
          <p:cNvSpPr>
            <a:spLocks noGrp="1"/>
          </p:cNvSpPr>
          <p:nvPr>
            <p:ph idx="1"/>
          </p:nvPr>
        </p:nvSpPr>
        <p:spPr>
          <a:xfrm>
            <a:off x="5591695" y="1545853"/>
            <a:ext cx="6212091" cy="3996332"/>
          </a:xfrm>
        </p:spPr>
        <p:txBody>
          <a:bodyPr anchor="ctr">
            <a:noAutofit/>
          </a:bodyPr>
          <a:lstStyle/>
          <a:p>
            <a:r>
              <a:rPr lang="en-US" sz="2200" b="1">
                <a:ea typeface="+mn-lt"/>
                <a:cs typeface="+mn-lt"/>
              </a:rPr>
              <a:t>MVP</a:t>
            </a:r>
            <a:endParaRPr lang="en-US" sz="2200"/>
          </a:p>
          <a:p>
            <a:pPr marL="0" indent="0">
              <a:buNone/>
            </a:pPr>
            <a:r>
              <a:rPr lang="en-US" sz="2200" b="1">
                <a:ea typeface="+mn-lt"/>
                <a:cs typeface="+mn-lt"/>
              </a:rPr>
              <a:t>As a newbie to database management, my minimum viable product was a database </a:t>
            </a:r>
            <a:r>
              <a:rPr lang="en-US" sz="2200">
                <a:ea typeface="+mn-lt"/>
                <a:cs typeface="+mn-lt"/>
              </a:rPr>
              <a:t>that manages the relationship between main entities – ORPHANS, DONOR, VOLUNTEERS, STAFF and DEPARTMENTS.  The idea was to help the orphanage home manage the records of each orphan and their corresponding donors, volunteers and staff, and their corresponding departments. However, I realized I could do more, so I aimed for my ambitious goal. </a:t>
            </a:r>
            <a:endParaRPr lang="en-US" sz="2200"/>
          </a:p>
          <a:p>
            <a:r>
              <a:rPr lang="en-US" sz="2200" b="1">
                <a:ea typeface="+mn-lt"/>
                <a:cs typeface="+mn-lt"/>
              </a:rPr>
              <a:t>Ambitious Goal</a:t>
            </a:r>
            <a:endParaRPr lang="en-US" sz="2200">
              <a:ea typeface="+mn-lt"/>
              <a:cs typeface="+mn-lt"/>
            </a:endParaRPr>
          </a:p>
          <a:p>
            <a:pPr marL="0" indent="0">
              <a:buNone/>
            </a:pPr>
            <a:r>
              <a:rPr lang="en-US" sz="2200">
                <a:ea typeface="+mn-lt"/>
                <a:cs typeface="+mn-lt"/>
              </a:rPr>
              <a:t>Build the MVP and include entities- ALUMNI (adopted orphans) and ADOPTIVE_PARENTS.</a:t>
            </a:r>
          </a:p>
        </p:txBody>
      </p:sp>
    </p:spTree>
    <p:extLst>
      <p:ext uri="{BB962C8B-B14F-4D97-AF65-F5344CB8AC3E}">
        <p14:creationId xmlns:p14="http://schemas.microsoft.com/office/powerpoint/2010/main" val="51903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850E-2B10-A927-6B1A-14CF45AF6E0E}"/>
              </a:ext>
            </a:extLst>
          </p:cNvPr>
          <p:cNvSpPr>
            <a:spLocks noGrp="1"/>
          </p:cNvSpPr>
          <p:nvPr>
            <p:ph type="title"/>
          </p:nvPr>
        </p:nvSpPr>
        <p:spPr>
          <a:xfrm>
            <a:off x="1600200" y="2286000"/>
            <a:ext cx="8991600" cy="1828800"/>
          </a:xfrm>
          <a:noFill/>
          <a:ln>
            <a:solidFill>
              <a:schemeClr val="tx1"/>
            </a:solidFill>
          </a:ln>
        </p:spPr>
        <p:txBody>
          <a:bodyPr vert="horz" lIns="274320" tIns="182880" rIns="274320" bIns="182880" rtlCol="0" anchor="ctr" anchorCtr="1">
            <a:normAutofit/>
          </a:bodyPr>
          <a:lstStyle/>
          <a:p>
            <a:r>
              <a:rPr lang="en-US" sz="3200">
                <a:solidFill>
                  <a:schemeClr val="tx1"/>
                </a:solidFill>
              </a:rPr>
              <a:t>Topics I explored</a:t>
            </a:r>
            <a:endParaRPr lang="en-US" sz="3200" kern="1200" cap="all" spc="200" baseline="0">
              <a:solidFill>
                <a:schemeClr val="tx1"/>
              </a:solidFill>
              <a:latin typeface="+mj-lt"/>
              <a:ea typeface="+mj-ea"/>
              <a:cs typeface="+mj-cs"/>
            </a:endParaRPr>
          </a:p>
        </p:txBody>
      </p:sp>
    </p:spTree>
    <p:extLst>
      <p:ext uri="{BB962C8B-B14F-4D97-AF65-F5344CB8AC3E}">
        <p14:creationId xmlns:p14="http://schemas.microsoft.com/office/powerpoint/2010/main" val="270420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6E5B-1302-8607-38C1-A178B3F68B5E}"/>
              </a:ext>
            </a:extLst>
          </p:cNvPr>
          <p:cNvSpPr>
            <a:spLocks noGrp="1"/>
          </p:cNvSpPr>
          <p:nvPr>
            <p:ph type="title"/>
          </p:nvPr>
        </p:nvSpPr>
        <p:spPr>
          <a:xfrm>
            <a:off x="2231136" y="518994"/>
            <a:ext cx="7729728" cy="1188720"/>
          </a:xfrm>
        </p:spPr>
        <p:txBody>
          <a:bodyPr/>
          <a:lstStyle/>
          <a:p>
            <a:r>
              <a:rPr lang="en-US" b="1">
                <a:ea typeface="+mj-lt"/>
                <a:cs typeface="+mj-lt"/>
              </a:rPr>
              <a:t>1. Setting up a database on Oracle Cloud/SQL Developer:</a:t>
            </a:r>
            <a:endParaRPr lang="en-US"/>
          </a:p>
        </p:txBody>
      </p:sp>
      <p:sp>
        <p:nvSpPr>
          <p:cNvPr id="3" name="Content Placeholder 2">
            <a:extLst>
              <a:ext uri="{FF2B5EF4-FFF2-40B4-BE49-F238E27FC236}">
                <a16:creationId xmlns:a16="http://schemas.microsoft.com/office/drawing/2014/main" id="{7EE51ACC-92DD-CBFD-6626-39FC4EC01681}"/>
              </a:ext>
            </a:extLst>
          </p:cNvPr>
          <p:cNvSpPr>
            <a:spLocks noGrp="1"/>
          </p:cNvSpPr>
          <p:nvPr>
            <p:ph idx="1"/>
          </p:nvPr>
        </p:nvSpPr>
        <p:spPr>
          <a:xfrm>
            <a:off x="664004" y="1976687"/>
            <a:ext cx="10863991" cy="1779267"/>
          </a:xfrm>
        </p:spPr>
        <p:txBody>
          <a:bodyPr vert="horz" lIns="91440" tIns="45720" rIns="91440" bIns="45720" rtlCol="0" anchor="t">
            <a:noAutofit/>
          </a:bodyPr>
          <a:lstStyle/>
          <a:p>
            <a:pPr marL="0" indent="0" algn="just">
              <a:buNone/>
            </a:pPr>
            <a:r>
              <a:rPr lang="en-US" sz="2100">
                <a:ea typeface="+mn-lt"/>
                <a:cs typeface="+mn-lt"/>
              </a:rPr>
              <a:t>I explored using oracle cloud to create an autonomous database, and I successfully linked it to SQL Developer using the wallet I generated. I did this because I had difficulties with exporting the DDL statements from Live SQL. After installing my database on SQL Developer, I re-ran the queries and successfully generated my DDL statements. I also ran my DML queries in SQL Developer to save me the hassle of running session scripts on Live SQL every time I logged in.</a:t>
            </a:r>
            <a:endParaRPr lang="en-US" sz="2100"/>
          </a:p>
        </p:txBody>
      </p:sp>
      <p:pic>
        <p:nvPicPr>
          <p:cNvPr id="4" name="Picture 4" descr="Table&#10;&#10;Description automatically generated">
            <a:extLst>
              <a:ext uri="{FF2B5EF4-FFF2-40B4-BE49-F238E27FC236}">
                <a16:creationId xmlns:a16="http://schemas.microsoft.com/office/drawing/2014/main" id="{4CB26A01-1BAD-EA68-AD66-D1F3D1ED028F}"/>
              </a:ext>
            </a:extLst>
          </p:cNvPr>
          <p:cNvPicPr>
            <a:picLocks noChangeAspect="1"/>
          </p:cNvPicPr>
          <p:nvPr/>
        </p:nvPicPr>
        <p:blipFill rotWithShape="1">
          <a:blip r:embed="rId2"/>
          <a:srcRect t="4098" r="32871" b="12295"/>
          <a:stretch/>
        </p:blipFill>
        <p:spPr>
          <a:xfrm>
            <a:off x="382438" y="3840897"/>
            <a:ext cx="6957347" cy="2943206"/>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D552D129-90A0-F8D4-3033-9CFFFC1F3098}"/>
              </a:ext>
            </a:extLst>
          </p:cNvPr>
          <p:cNvPicPr>
            <a:picLocks noChangeAspect="1"/>
          </p:cNvPicPr>
          <p:nvPr/>
        </p:nvPicPr>
        <p:blipFill>
          <a:blip r:embed="rId3"/>
          <a:stretch>
            <a:fillRect/>
          </a:stretch>
        </p:blipFill>
        <p:spPr>
          <a:xfrm>
            <a:off x="7873041" y="3756475"/>
            <a:ext cx="3232030" cy="2939389"/>
          </a:xfrm>
          <a:prstGeom prst="rect">
            <a:avLst/>
          </a:prstGeom>
        </p:spPr>
      </p:pic>
    </p:spTree>
    <p:extLst>
      <p:ext uri="{BB962C8B-B14F-4D97-AF65-F5344CB8AC3E}">
        <p14:creationId xmlns:p14="http://schemas.microsoft.com/office/powerpoint/2010/main" val="129615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4E4F-36ED-1ED1-6AC7-B1ACBD497F10}"/>
              </a:ext>
            </a:extLst>
          </p:cNvPr>
          <p:cNvSpPr>
            <a:spLocks noGrp="1"/>
          </p:cNvSpPr>
          <p:nvPr>
            <p:ph type="title"/>
          </p:nvPr>
        </p:nvSpPr>
        <p:spPr/>
        <p:txBody>
          <a:bodyPr/>
          <a:lstStyle/>
          <a:p>
            <a:r>
              <a:rPr lang="en-US" b="1">
                <a:ea typeface="+mj-lt"/>
                <a:cs typeface="+mj-lt"/>
              </a:rPr>
              <a:t>2. Data Definition Language (DDL)</a:t>
            </a:r>
            <a:endParaRPr lang="en-US"/>
          </a:p>
        </p:txBody>
      </p:sp>
      <p:sp>
        <p:nvSpPr>
          <p:cNvPr id="3" name="Content Placeholder 2">
            <a:extLst>
              <a:ext uri="{FF2B5EF4-FFF2-40B4-BE49-F238E27FC236}">
                <a16:creationId xmlns:a16="http://schemas.microsoft.com/office/drawing/2014/main" id="{06C635E6-EFB6-FD02-6243-EF940223CCD4}"/>
              </a:ext>
            </a:extLst>
          </p:cNvPr>
          <p:cNvSpPr>
            <a:spLocks noGrp="1"/>
          </p:cNvSpPr>
          <p:nvPr>
            <p:ph idx="1"/>
          </p:nvPr>
        </p:nvSpPr>
        <p:spPr>
          <a:xfrm>
            <a:off x="2231136" y="2638044"/>
            <a:ext cx="7729728" cy="2741599"/>
          </a:xfrm>
        </p:spPr>
        <p:txBody>
          <a:bodyPr vert="horz" lIns="91440" tIns="45720" rIns="91440" bIns="45720" rtlCol="0" anchor="t">
            <a:noAutofit/>
          </a:bodyPr>
          <a:lstStyle/>
          <a:p>
            <a:pPr marL="0" indent="0">
              <a:buNone/>
            </a:pPr>
            <a:r>
              <a:rPr lang="en-US" sz="2200" dirty="0">
                <a:ea typeface="+mn-lt"/>
                <a:cs typeface="+mn-lt"/>
              </a:rPr>
              <a:t>I have created tables for the 5 entities required for the MVP and 2 extra entities from my ambitious goal using create table statements as learned from this course. The tables were created on SQL Developer. I ensured that primary, and foreign key constraints were properly assigned using commands like </a:t>
            </a:r>
            <a:r>
              <a:rPr lang="en-US" sz="2200" b="1" dirty="0">
                <a:ea typeface="+mn-lt"/>
                <a:cs typeface="+mn-lt"/>
              </a:rPr>
              <a:t>ALTER </a:t>
            </a:r>
            <a:r>
              <a:rPr lang="en-US" sz="2200" dirty="0">
                <a:ea typeface="+mn-lt"/>
                <a:cs typeface="+mn-lt"/>
              </a:rPr>
              <a:t>to make changes to the structure of the database. I also used DROP statements to drop tables where they needed to be dropped. </a:t>
            </a:r>
            <a:r>
              <a:rPr lang="en-US" sz="2200" u="sng" dirty="0">
                <a:ea typeface="+mn-lt"/>
                <a:cs typeface="+mn-lt"/>
                <a:hlinkClick r:id="rId2"/>
              </a:rPr>
              <a:t>Here are the DDL statements for this database</a:t>
            </a:r>
            <a:r>
              <a:rPr lang="en-US" sz="2200" dirty="0">
                <a:ea typeface="+mn-lt"/>
                <a:cs typeface="+mn-lt"/>
              </a:rPr>
              <a:t>.</a:t>
            </a:r>
            <a:endParaRPr lang="en-US" sz="2200" dirty="0"/>
          </a:p>
        </p:txBody>
      </p:sp>
    </p:spTree>
    <p:extLst>
      <p:ext uri="{BB962C8B-B14F-4D97-AF65-F5344CB8AC3E}">
        <p14:creationId xmlns:p14="http://schemas.microsoft.com/office/powerpoint/2010/main" val="42135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4E4F-36ED-1ED1-6AC7-B1ACBD497F10}"/>
              </a:ext>
            </a:extLst>
          </p:cNvPr>
          <p:cNvSpPr>
            <a:spLocks noGrp="1"/>
          </p:cNvSpPr>
          <p:nvPr>
            <p:ph type="title"/>
          </p:nvPr>
        </p:nvSpPr>
        <p:spPr/>
        <p:txBody>
          <a:bodyPr/>
          <a:lstStyle/>
          <a:p>
            <a:r>
              <a:rPr lang="en-US" b="1" dirty="0">
                <a:ea typeface="+mj-lt"/>
                <a:cs typeface="+mj-lt"/>
              </a:rPr>
              <a:t>3. Data Manipulation Language (</a:t>
            </a:r>
            <a:r>
              <a:rPr lang="en-US" b="1" dirty="0" err="1">
                <a:ea typeface="+mj-lt"/>
                <a:cs typeface="+mj-lt"/>
              </a:rPr>
              <a:t>DmL</a:t>
            </a:r>
            <a:r>
              <a:rPr lang="en-US" b="1" dirty="0">
                <a:ea typeface="+mj-lt"/>
                <a:cs typeface="+mj-lt"/>
              </a:rPr>
              <a:t>)</a:t>
            </a:r>
            <a:endParaRPr lang="en-US" dirty="0"/>
          </a:p>
        </p:txBody>
      </p:sp>
      <p:sp>
        <p:nvSpPr>
          <p:cNvPr id="3" name="Content Placeholder 2">
            <a:extLst>
              <a:ext uri="{FF2B5EF4-FFF2-40B4-BE49-F238E27FC236}">
                <a16:creationId xmlns:a16="http://schemas.microsoft.com/office/drawing/2014/main" id="{06C635E6-EFB6-FD02-6243-EF940223CCD4}"/>
              </a:ext>
            </a:extLst>
          </p:cNvPr>
          <p:cNvSpPr>
            <a:spLocks noGrp="1"/>
          </p:cNvSpPr>
          <p:nvPr>
            <p:ph idx="1"/>
          </p:nvPr>
        </p:nvSpPr>
        <p:spPr>
          <a:xfrm>
            <a:off x="2231136" y="2638044"/>
            <a:ext cx="7729728" cy="2391644"/>
          </a:xfrm>
        </p:spPr>
        <p:txBody>
          <a:bodyPr vert="horz" lIns="91440" tIns="45720" rIns="91440" bIns="45720" rtlCol="0" anchor="t">
            <a:normAutofit/>
          </a:bodyPr>
          <a:lstStyle/>
          <a:p>
            <a:pPr marL="0" indent="0">
              <a:buNone/>
            </a:pPr>
            <a:r>
              <a:rPr lang="en-US" sz="2200" dirty="0">
                <a:ea typeface="+mn-lt"/>
                <a:cs typeface="+mn-lt"/>
              </a:rPr>
              <a:t>I have populated the tables with some data using insert statements on SQL Developer. The insert statements follow the sequence taught in this course. The DML statements also highlighted the different data types learnt from this course. I also used UPDATE statements to make changes to the data within the tables. </a:t>
            </a:r>
            <a:r>
              <a:rPr lang="en-US" sz="2200" u="sng" dirty="0">
                <a:ea typeface="+mn-lt"/>
                <a:cs typeface="+mn-lt"/>
                <a:hlinkClick r:id="rId2"/>
              </a:rPr>
              <a:t>Here are the DML statements for this database</a:t>
            </a:r>
            <a:r>
              <a:rPr lang="en-US" sz="2200" dirty="0">
                <a:ea typeface="+mn-lt"/>
                <a:cs typeface="+mn-lt"/>
              </a:rPr>
              <a:t>.</a:t>
            </a:r>
            <a:endParaRPr lang="en-US" sz="2200" dirty="0"/>
          </a:p>
        </p:txBody>
      </p:sp>
    </p:spTree>
    <p:extLst>
      <p:ext uri="{BB962C8B-B14F-4D97-AF65-F5344CB8AC3E}">
        <p14:creationId xmlns:p14="http://schemas.microsoft.com/office/powerpoint/2010/main" val="416829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7CA8-EE8C-C335-4E56-1FAD618B8A35}"/>
              </a:ext>
            </a:extLst>
          </p:cNvPr>
          <p:cNvSpPr>
            <a:spLocks noGrp="1"/>
          </p:cNvSpPr>
          <p:nvPr>
            <p:ph type="title"/>
          </p:nvPr>
        </p:nvSpPr>
        <p:spPr/>
        <p:txBody>
          <a:bodyPr/>
          <a:lstStyle/>
          <a:p>
            <a:r>
              <a:rPr lang="en-US" b="1">
                <a:ea typeface="+mj-lt"/>
                <a:cs typeface="+mj-lt"/>
              </a:rPr>
              <a:t>4. Entity Relationship Diagram</a:t>
            </a:r>
            <a:endParaRPr lang="en-US"/>
          </a:p>
        </p:txBody>
      </p:sp>
      <p:sp>
        <p:nvSpPr>
          <p:cNvPr id="3" name="Content Placeholder 2">
            <a:extLst>
              <a:ext uri="{FF2B5EF4-FFF2-40B4-BE49-F238E27FC236}">
                <a16:creationId xmlns:a16="http://schemas.microsoft.com/office/drawing/2014/main" id="{D2A7EB16-CA4D-C783-8178-331FB93D366B}"/>
              </a:ext>
            </a:extLst>
          </p:cNvPr>
          <p:cNvSpPr>
            <a:spLocks noGrp="1"/>
          </p:cNvSpPr>
          <p:nvPr>
            <p:ph idx="1"/>
          </p:nvPr>
        </p:nvSpPr>
        <p:spPr/>
        <p:txBody>
          <a:bodyPr vert="horz" lIns="91440" tIns="45720" rIns="91440" bIns="45720" rtlCol="0" anchor="t">
            <a:noAutofit/>
          </a:bodyPr>
          <a:lstStyle/>
          <a:p>
            <a:pPr marL="0" indent="0">
              <a:buNone/>
            </a:pPr>
            <a:r>
              <a:rPr lang="en-US" sz="2200">
                <a:ea typeface="+mn-lt"/>
                <a:cs typeface="+mn-lt"/>
              </a:rPr>
              <a:t>I used this to show the relationship between entities and the inherent cardinalities. I did reverse engineering on Oracle Data Modeler using the DDL statements from Live SQL to create the logical model and ensure it has the correct attributes. I used reverse engineering on Oracle Data Modeler to create the logical model from the DDL statements, made updates to the attributes, and mapped out the cardinalities. I then forward-engineered the updated logical model to generate a more accurate relational model with intersection tables. See the image of relational model in next slide.</a:t>
            </a:r>
            <a:endParaRPr lang="en-US" sz="2200"/>
          </a:p>
        </p:txBody>
      </p:sp>
    </p:spTree>
    <p:extLst>
      <p:ext uri="{BB962C8B-B14F-4D97-AF65-F5344CB8AC3E}">
        <p14:creationId xmlns:p14="http://schemas.microsoft.com/office/powerpoint/2010/main" val="357270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2" descr="Diagram&#10;&#10;Description automatically generated">
            <a:extLst>
              <a:ext uri="{FF2B5EF4-FFF2-40B4-BE49-F238E27FC236}">
                <a16:creationId xmlns:a16="http://schemas.microsoft.com/office/drawing/2014/main" id="{8D7C1FF2-605B-70A4-7BF5-6CD16F74117B}"/>
              </a:ext>
            </a:extLst>
          </p:cNvPr>
          <p:cNvPicPr>
            <a:picLocks noChangeAspect="1"/>
          </p:cNvPicPr>
          <p:nvPr/>
        </p:nvPicPr>
        <p:blipFill>
          <a:blip r:embed="rId2"/>
          <a:stretch>
            <a:fillRect/>
          </a:stretch>
        </p:blipFill>
        <p:spPr>
          <a:xfrm>
            <a:off x="439948" y="104523"/>
            <a:ext cx="11556519" cy="6663332"/>
          </a:xfrm>
          <a:prstGeom prst="rect">
            <a:avLst/>
          </a:prstGeom>
        </p:spPr>
      </p:pic>
      <p:sp>
        <p:nvSpPr>
          <p:cNvPr id="2" name="Title 1">
            <a:extLst>
              <a:ext uri="{FF2B5EF4-FFF2-40B4-BE49-F238E27FC236}">
                <a16:creationId xmlns:a16="http://schemas.microsoft.com/office/drawing/2014/main" id="{03C7D046-A6F9-ADD3-604C-DB0A5B080FB3}"/>
              </a:ext>
            </a:extLst>
          </p:cNvPr>
          <p:cNvSpPr>
            <a:spLocks noGrp="1"/>
          </p:cNvSpPr>
          <p:nvPr>
            <p:ph type="title"/>
          </p:nvPr>
        </p:nvSpPr>
        <p:spPr>
          <a:xfrm>
            <a:off x="8985389" y="245824"/>
            <a:ext cx="2908786" cy="599249"/>
          </a:xfrm>
        </p:spPr>
        <p:txBody>
          <a:bodyPr>
            <a:normAutofit fontScale="90000"/>
          </a:bodyPr>
          <a:lstStyle/>
          <a:p>
            <a:r>
              <a:rPr lang="en-US" sz="2000" b="1">
                <a:ea typeface="+mj-lt"/>
                <a:cs typeface="+mj-lt"/>
              </a:rPr>
              <a:t>ER DIAGRAM</a:t>
            </a:r>
            <a:endParaRPr lang="en-US" sz="2000">
              <a:ea typeface="+mj-lt"/>
              <a:cs typeface="+mj-lt"/>
            </a:endParaRPr>
          </a:p>
        </p:txBody>
      </p:sp>
    </p:spTree>
    <p:extLst>
      <p:ext uri="{BB962C8B-B14F-4D97-AF65-F5344CB8AC3E}">
        <p14:creationId xmlns:p14="http://schemas.microsoft.com/office/powerpoint/2010/main" val="19196885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Parcel</vt:lpstr>
      <vt:lpstr>Orphanage Automated Records System</vt:lpstr>
      <vt:lpstr>Introduction</vt:lpstr>
      <vt:lpstr>MVP  vs Ambitious goal</vt:lpstr>
      <vt:lpstr>Topics I explored</vt:lpstr>
      <vt:lpstr>1. Setting up a database on Oracle Cloud/SQL Developer:</vt:lpstr>
      <vt:lpstr>2. Data Definition Language (DDL)</vt:lpstr>
      <vt:lpstr>3. Data Manipulation Language (DmL)</vt:lpstr>
      <vt:lpstr>4. Entity Relationship Diagram</vt:lpstr>
      <vt:lpstr>ER DIAGRAM</vt:lpstr>
      <vt:lpstr>5. SQL ViEW</vt:lpstr>
      <vt:lpstr>6. SQL Join syntax</vt:lpstr>
      <vt:lpstr>CHALLENGES</vt:lpstr>
      <vt:lpstr>conclusion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39</cp:revision>
  <dcterms:created xsi:type="dcterms:W3CDTF">2022-12-11T20:01:48Z</dcterms:created>
  <dcterms:modified xsi:type="dcterms:W3CDTF">2024-01-14T17:41:44Z</dcterms:modified>
</cp:coreProperties>
</file>