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5EFB-AF17-4682-9525-403FD74592F1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79A9-A7AB-4FB9-83BA-88D996230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66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5EFB-AF17-4682-9525-403FD74592F1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79A9-A7AB-4FB9-83BA-88D996230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57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5EFB-AF17-4682-9525-403FD74592F1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79A9-A7AB-4FB9-83BA-88D996230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95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5EFB-AF17-4682-9525-403FD74592F1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79A9-A7AB-4FB9-83BA-88D996230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14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5EFB-AF17-4682-9525-403FD74592F1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79A9-A7AB-4FB9-83BA-88D996230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3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5EFB-AF17-4682-9525-403FD74592F1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79A9-A7AB-4FB9-83BA-88D996230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37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5EFB-AF17-4682-9525-403FD74592F1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79A9-A7AB-4FB9-83BA-88D996230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98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5EFB-AF17-4682-9525-403FD74592F1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79A9-A7AB-4FB9-83BA-88D996230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73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5EFB-AF17-4682-9525-403FD74592F1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79A9-A7AB-4FB9-83BA-88D996230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80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5EFB-AF17-4682-9525-403FD74592F1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79A9-A7AB-4FB9-83BA-88D996230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93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5EFB-AF17-4682-9525-403FD74592F1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79A9-A7AB-4FB9-83BA-88D996230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78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15EFB-AF17-4682-9525-403FD74592F1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679A9-A7AB-4FB9-83BA-88D996230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29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Final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07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Desenvolver um site responsivo, com três paginas, em cada resol</a:t>
            </a:r>
            <a:r>
              <a:rPr lang="pt-BR" dirty="0" smtClean="0"/>
              <a:t>ução</a:t>
            </a:r>
            <a:r>
              <a:rPr lang="pt-BR" dirty="0" smtClean="0"/>
              <a:t> que se encontra na plataforma </a:t>
            </a:r>
            <a:r>
              <a:rPr lang="pt-BR" dirty="0" err="1"/>
              <a:t>M</a:t>
            </a:r>
            <a:r>
              <a:rPr lang="pt-BR" dirty="0" err="1" smtClean="0"/>
              <a:t>oodle</a:t>
            </a:r>
            <a:r>
              <a:rPr lang="pt-BR" dirty="0" smtClean="0"/>
              <a:t> sendo tema livre, aplicar todos os conceitos estudados em sala de aula. </a:t>
            </a:r>
          </a:p>
          <a:p>
            <a:pPr algn="just"/>
            <a:r>
              <a:rPr lang="pt-BR" dirty="0" smtClean="0"/>
              <a:t>Formulário, </a:t>
            </a:r>
            <a:r>
              <a:rPr lang="pt-BR" dirty="0" err="1" smtClean="0"/>
              <a:t>divs</a:t>
            </a:r>
            <a:r>
              <a:rPr lang="pt-BR" dirty="0"/>
              <a:t> </a:t>
            </a:r>
            <a:r>
              <a:rPr lang="pt-BR" dirty="0" smtClean="0"/>
              <a:t>genéricas e semânticas do </a:t>
            </a:r>
            <a:r>
              <a:rPr lang="pt-BR" dirty="0" err="1" smtClean="0"/>
              <a:t>google</a:t>
            </a:r>
            <a:r>
              <a:rPr lang="pt-BR" dirty="0" smtClean="0"/>
              <a:t>, menus...</a:t>
            </a:r>
            <a:endParaRPr lang="pt-BR" dirty="0" smtClean="0"/>
          </a:p>
          <a:p>
            <a:pPr algn="just"/>
            <a:r>
              <a:rPr lang="pt-BR" dirty="0" smtClean="0"/>
              <a:t>Segue o modelo na plataforma do </a:t>
            </a:r>
            <a:r>
              <a:rPr lang="pt-BR" dirty="0" err="1"/>
              <a:t>M</a:t>
            </a:r>
            <a:r>
              <a:rPr lang="pt-BR" dirty="0" err="1" smtClean="0"/>
              <a:t>oodle</a:t>
            </a:r>
            <a:r>
              <a:rPr lang="pt-BR" dirty="0" smtClean="0"/>
              <a:t>;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328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dupla; </a:t>
            </a:r>
          </a:p>
          <a:p>
            <a:r>
              <a:rPr lang="pt-BR" dirty="0" smtClean="0"/>
              <a:t>Entrega: Primeira semana de Dezembro</a:t>
            </a:r>
          </a:p>
          <a:p>
            <a:r>
              <a:rPr lang="pt-BR" dirty="0" smtClean="0"/>
              <a:t>Apresentação para a sala;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843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Apresentação 0 a 1</a:t>
            </a:r>
          </a:p>
          <a:p>
            <a:r>
              <a:rPr lang="pt-BR" dirty="0" smtClean="0"/>
              <a:t>Código 0 a 6</a:t>
            </a:r>
          </a:p>
          <a:p>
            <a:r>
              <a:rPr lang="pt-BR" dirty="0" smtClean="0"/>
              <a:t>Criatividade 0 a 3</a:t>
            </a:r>
          </a:p>
          <a:p>
            <a:endParaRPr lang="pt-BR" dirty="0"/>
          </a:p>
          <a:p>
            <a:r>
              <a:rPr lang="pt-BR" dirty="0" smtClean="0"/>
              <a:t>Calculo: (apresentação + código + criatividade) /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4899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Projeto Final</vt:lpstr>
      <vt:lpstr>Tarefa</vt:lpstr>
      <vt:lpstr>Desenvolvimento</vt:lpstr>
      <vt:lpstr>Avaliação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</dc:title>
  <dc:creator>ANSELMO FLORENTINO</dc:creator>
  <cp:lastModifiedBy>ANSELMO FLORENTINO</cp:lastModifiedBy>
  <cp:revision>2</cp:revision>
  <dcterms:created xsi:type="dcterms:W3CDTF">2019-10-17T00:57:13Z</dcterms:created>
  <dcterms:modified xsi:type="dcterms:W3CDTF">2019-10-17T01:06:39Z</dcterms:modified>
</cp:coreProperties>
</file>