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59" r:id="rId8"/>
    <p:sldId id="258" r:id="rId9"/>
    <p:sldId id="260" r:id="rId10"/>
    <p:sldId id="261" r:id="rId11"/>
    <p:sldId id="262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F0F9-4546-4155-9485-8C2DC5CE043B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12E2-99B9-4E23-9A52-6321B194F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00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F0F9-4546-4155-9485-8C2DC5CE043B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12E2-99B9-4E23-9A52-6321B194F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9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F0F9-4546-4155-9485-8C2DC5CE043B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12E2-99B9-4E23-9A52-6321B194F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5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F0F9-4546-4155-9485-8C2DC5CE043B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12E2-99B9-4E23-9A52-6321B194F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69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F0F9-4546-4155-9485-8C2DC5CE043B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12E2-99B9-4E23-9A52-6321B194F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67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F0F9-4546-4155-9485-8C2DC5CE043B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12E2-99B9-4E23-9A52-6321B194F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92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F0F9-4546-4155-9485-8C2DC5CE043B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12E2-99B9-4E23-9A52-6321B194F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68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F0F9-4546-4155-9485-8C2DC5CE043B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12E2-99B9-4E23-9A52-6321B194F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60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F0F9-4546-4155-9485-8C2DC5CE043B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12E2-99B9-4E23-9A52-6321B194F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F0F9-4546-4155-9485-8C2DC5CE043B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12E2-99B9-4E23-9A52-6321B194F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47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F0F9-4546-4155-9485-8C2DC5CE043B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12E2-99B9-4E23-9A52-6321B194F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35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BF0F9-4546-4155-9485-8C2DC5CE043B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912E2-99B9-4E23-9A52-6321B194F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22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Layout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Resultado de imagem para usabilidade e acessibilidade na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4980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1076"/>
            <a:ext cx="10515600" cy="1325563"/>
          </a:xfrm>
        </p:spPr>
        <p:txBody>
          <a:bodyPr>
            <a:no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devemos utilizar </a:t>
            </a:r>
            <a:r>
              <a:rPr lang="pt-B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Wireframes</a:t>
            </a:r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56639"/>
            <a:ext cx="11508828" cy="4351338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Parte de documentação de projeto junto com anotações;</a:t>
            </a:r>
          </a:p>
          <a:p>
            <a:pPr algn="just"/>
            <a:r>
              <a:rPr lang="pt-BR" sz="3200" dirty="0"/>
              <a:t>Para situações do dia </a:t>
            </a:r>
            <a:r>
              <a:rPr lang="pt-BR" sz="3200" dirty="0" smtClean="0"/>
              <a:t>– a - dia </a:t>
            </a:r>
            <a:r>
              <a:rPr lang="pt-BR" sz="3200" dirty="0"/>
              <a:t>de um projeto, por exemplo: Se um desenvolvedor perguntar como algo deve ser feito, o ideal é ele receber como retorno um </a:t>
            </a:r>
            <a:r>
              <a:rPr lang="pt-BR" sz="3200" dirty="0" err="1"/>
              <a:t>wireframe</a:t>
            </a:r>
            <a:r>
              <a:rPr lang="pt-BR" sz="3200" dirty="0"/>
              <a:t> com suas anotações;</a:t>
            </a:r>
          </a:p>
          <a:p>
            <a:pPr algn="just"/>
            <a:r>
              <a:rPr lang="pt-BR" sz="3200" dirty="0"/>
              <a:t>Para conseguir </a:t>
            </a:r>
            <a:r>
              <a:rPr lang="pt-BR" sz="3200" dirty="0" smtClean="0"/>
              <a:t>rápido uma informação, </a:t>
            </a:r>
            <a:r>
              <a:rPr lang="pt-BR" sz="3200" dirty="0"/>
              <a:t>sobre o projeto;</a:t>
            </a:r>
          </a:p>
          <a:p>
            <a:pPr algn="just"/>
            <a:r>
              <a:rPr lang="pt-BR" sz="3200" dirty="0"/>
              <a:t>No contexto do processo de design;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407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um protótipo?</a:t>
            </a:r>
            <a:b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814" y="1116177"/>
            <a:ext cx="11380076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 smtClean="0"/>
              <a:t>	</a:t>
            </a:r>
            <a:r>
              <a:rPr lang="pt-BR" sz="3600" dirty="0" smtClean="0"/>
              <a:t>Um</a:t>
            </a:r>
            <a:r>
              <a:rPr lang="pt-BR" sz="3200" dirty="0" smtClean="0"/>
              <a:t> </a:t>
            </a:r>
            <a:r>
              <a:rPr lang="pt-BR" sz="3200" dirty="0"/>
              <a:t>protótipo é muitas vezes confundido com um </a:t>
            </a:r>
            <a:r>
              <a:rPr lang="pt-BR" sz="3200" dirty="0" err="1"/>
              <a:t>wireframe</a:t>
            </a:r>
            <a:r>
              <a:rPr lang="pt-BR" sz="3200" dirty="0"/>
              <a:t>. Normalmente cria-se protótipos de média e alta fidelidade, deixando para o </a:t>
            </a:r>
            <a:r>
              <a:rPr lang="pt-BR" sz="3200" dirty="0" err="1"/>
              <a:t>wireframe</a:t>
            </a:r>
            <a:r>
              <a:rPr lang="pt-BR" sz="3200" dirty="0"/>
              <a:t> uma representação de baixa fidelidade do projeto final</a:t>
            </a:r>
            <a:r>
              <a:rPr lang="pt-BR" sz="3200" dirty="0" smtClean="0"/>
              <a:t>.</a:t>
            </a:r>
          </a:p>
          <a:p>
            <a:pPr marL="0" indent="0" algn="just">
              <a:buNone/>
            </a:pPr>
            <a:endParaRPr lang="pt-BR" sz="3200" dirty="0"/>
          </a:p>
          <a:p>
            <a:pPr marL="0" indent="0" algn="just">
              <a:buNone/>
            </a:pPr>
            <a:r>
              <a:rPr lang="pt-BR" sz="3200" dirty="0"/>
              <a:t>Os protótipos são utilizados </a:t>
            </a:r>
            <a:r>
              <a:rPr lang="pt-BR" sz="3200" dirty="0" smtClean="0"/>
              <a:t>para:</a:t>
            </a:r>
          </a:p>
          <a:p>
            <a:pPr marL="0" indent="0" algn="just">
              <a:buNone/>
            </a:pPr>
            <a:endParaRPr lang="pt-BR" sz="3200" dirty="0"/>
          </a:p>
          <a:p>
            <a:pPr algn="just"/>
            <a:r>
              <a:rPr lang="pt-BR" sz="3200" dirty="0"/>
              <a:t>Simular a interação do usuário com o projeto;</a:t>
            </a:r>
          </a:p>
          <a:p>
            <a:pPr algn="just"/>
            <a:r>
              <a:rPr lang="pt-BR" sz="3200" dirty="0"/>
              <a:t>Experimentar o conteúdo junto com as interações da interface;</a:t>
            </a:r>
          </a:p>
          <a:p>
            <a:pPr algn="just"/>
            <a:r>
              <a:rPr lang="pt-BR" sz="3200" dirty="0"/>
              <a:t>Testar as principais interações de forma a simular o projeto final;</a:t>
            </a:r>
          </a:p>
          <a:p>
            <a:pPr algn="just"/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4971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986" y="302063"/>
            <a:ext cx="10515600" cy="1325563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devemos utilizar um protótipo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6765" y="1478784"/>
            <a:ext cx="11253951" cy="4351338"/>
          </a:xfrm>
        </p:spPr>
        <p:txBody>
          <a:bodyPr>
            <a:normAutofit/>
          </a:bodyPr>
          <a:lstStyle/>
          <a:p>
            <a:r>
              <a:rPr lang="pt-BR" sz="3600" dirty="0"/>
              <a:t>Testes com usuários com simulação das interfaces finais;</a:t>
            </a:r>
          </a:p>
          <a:p>
            <a:r>
              <a:rPr lang="pt-BR" sz="3600" dirty="0"/>
              <a:t>Documentação do projeto;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502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469" y="270532"/>
            <a:ext cx="10515600" cy="1325563"/>
          </a:xfrm>
        </p:spPr>
        <p:txBody>
          <a:bodyPr>
            <a:noAutofit/>
          </a:bodyPr>
          <a:lstStyle/>
          <a:p>
            <a:r>
              <a:rPr lang="pt-BR" sz="4800" b="1" dirty="0"/>
              <a:t>O que é um </a:t>
            </a:r>
            <a:r>
              <a:rPr lang="pt-BR" sz="4800" b="1" dirty="0" err="1" smtClean="0"/>
              <a:t>mockup</a:t>
            </a:r>
            <a:r>
              <a:rPr lang="pt-BR" sz="4800" b="1" dirty="0" smtClean="0"/>
              <a:t> </a:t>
            </a:r>
            <a:r>
              <a:rPr lang="pt-BR" sz="4800" b="1" dirty="0"/>
              <a:t>(ou </a:t>
            </a:r>
            <a:r>
              <a:rPr lang="pt-BR" sz="4800" b="1" dirty="0" err="1"/>
              <a:t>mock-up</a:t>
            </a:r>
            <a:r>
              <a:rPr lang="pt-BR" sz="4800" b="1" dirty="0" smtClean="0"/>
              <a:t>) ?</a:t>
            </a:r>
            <a:r>
              <a:rPr lang="pt-BR" sz="4800" b="1" dirty="0"/>
              <a:t/>
            </a:r>
            <a:br>
              <a:rPr lang="pt-BR" sz="4800" b="1" dirty="0"/>
            </a:b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9468" y="1352659"/>
            <a:ext cx="1145890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 smtClean="0"/>
              <a:t>	O </a:t>
            </a:r>
            <a:r>
              <a:rPr lang="pt-BR" sz="3200" dirty="0" err="1"/>
              <a:t>mockup</a:t>
            </a:r>
            <a:r>
              <a:rPr lang="pt-BR" sz="3200" dirty="0"/>
              <a:t> pode ser definido como uma representação estática de média e alta fidelidade de um projeto. Normalmente o </a:t>
            </a:r>
            <a:r>
              <a:rPr lang="pt-BR" sz="3200" dirty="0" err="1"/>
              <a:t>mockup</a:t>
            </a:r>
            <a:r>
              <a:rPr lang="pt-BR" sz="3200" dirty="0"/>
              <a:t> está bem próximo do design final do projeto e quando bem elaborado ajuda em</a:t>
            </a:r>
            <a:r>
              <a:rPr lang="pt-BR" sz="3200" dirty="0" smtClean="0"/>
              <a:t>:</a:t>
            </a:r>
          </a:p>
          <a:p>
            <a:pPr marL="0" indent="0" algn="just">
              <a:buNone/>
            </a:pPr>
            <a:endParaRPr lang="pt-BR" sz="3200" dirty="0" smtClean="0"/>
          </a:p>
          <a:p>
            <a:pPr algn="just"/>
            <a:r>
              <a:rPr lang="pt-BR" sz="3200" dirty="0"/>
              <a:t>Representar a estrutura da informação;</a:t>
            </a:r>
          </a:p>
          <a:p>
            <a:pPr algn="just"/>
            <a:r>
              <a:rPr lang="pt-BR" sz="3200" dirty="0"/>
              <a:t>Visualizar o conteúdo de forma estática;</a:t>
            </a:r>
          </a:p>
          <a:p>
            <a:pPr algn="just"/>
            <a:r>
              <a:rPr lang="pt-BR" sz="3200" dirty="0"/>
              <a:t>Demonstrar as principais funcionalidades (de forma estática);</a:t>
            </a:r>
          </a:p>
          <a:p>
            <a:pPr algn="just"/>
            <a:r>
              <a:rPr lang="pt-BR" sz="3200" dirty="0"/>
              <a:t>Estimular os envolvidos a realmente revisarem a parte visual (design) do projeto;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535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mockup de um 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2" y="849370"/>
            <a:ext cx="5076497" cy="533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822731" y="849370"/>
            <a:ext cx="5843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i="0" dirty="0" smtClean="0">
                <a:solidFill>
                  <a:srgbClr val="030303"/>
                </a:solidFill>
                <a:effectLst/>
                <a:latin typeface="Montserrat"/>
              </a:rPr>
              <a:t>Quando devemos utilizar um </a:t>
            </a:r>
            <a:r>
              <a:rPr lang="pt-BR" sz="2800" b="1" i="0" dirty="0" err="1" smtClean="0">
                <a:solidFill>
                  <a:srgbClr val="030303"/>
                </a:solidFill>
                <a:effectLst/>
                <a:latin typeface="Montserrat"/>
              </a:rPr>
              <a:t>mockup</a:t>
            </a:r>
            <a:endParaRPr lang="pt-BR" sz="2800" b="1" i="0" dirty="0">
              <a:solidFill>
                <a:srgbClr val="030303"/>
              </a:solidFill>
              <a:effectLst/>
              <a:latin typeface="Montserra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659821" y="2315684"/>
            <a:ext cx="64007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3200" b="0" i="0" dirty="0" smtClean="0">
                <a:solidFill>
                  <a:srgbClr val="464646"/>
                </a:solidFill>
                <a:effectLst/>
                <a:latin typeface="Open Sans"/>
              </a:rPr>
              <a:t> Quando se desejar vender a ideia do produto antes mesmo dele estar pronto;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200" b="0" i="0" dirty="0" smtClean="0">
                <a:solidFill>
                  <a:srgbClr val="464646"/>
                </a:solidFill>
                <a:effectLst/>
                <a:latin typeface="Open Sans"/>
              </a:rPr>
              <a:t> Coletar feedback de potenciais usuários;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200" b="0" i="0" dirty="0" smtClean="0">
                <a:solidFill>
                  <a:srgbClr val="464646"/>
                </a:solidFill>
                <a:effectLst/>
                <a:latin typeface="Open Sans"/>
              </a:rPr>
              <a:t>Documentação do projeto;</a:t>
            </a:r>
            <a:endParaRPr lang="pt-BR" sz="3200" b="0" i="0" dirty="0">
              <a:solidFill>
                <a:srgbClr val="464646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100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Acessibilidade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https://player.slideplayer.com.br/90/14870095/slides/slid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5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player.slideplayer.com.br/90/14870095/slides/slide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player.slideplayer.com.br/90/14870095/slides/slide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9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player.slideplayer.com.br/90/14870095/slides/slide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2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player.slideplayer.com.br/90/14870095/slides/slide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1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fabianodefreitas.com.br/wp-content/uploads/2019/01/wireframe-prototipo-ou-mockup-qual-a-diferenca-1140x8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043" y="583325"/>
            <a:ext cx="7332386" cy="542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112877"/>
            <a:ext cx="12060621" cy="1325563"/>
          </a:xfrm>
        </p:spPr>
        <p:txBody>
          <a:bodyPr>
            <a:no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um </a:t>
            </a:r>
            <a:r>
              <a:rPr lang="pt-B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Wireframe</a:t>
            </a: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b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752" y="1438440"/>
            <a:ext cx="1193186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 smtClean="0"/>
              <a:t>	Um </a:t>
            </a:r>
            <a:r>
              <a:rPr lang="pt-BR" sz="3200" dirty="0" err="1" smtClean="0"/>
              <a:t>Wireframe</a:t>
            </a:r>
            <a:r>
              <a:rPr lang="pt-BR" sz="3200" dirty="0" smtClean="0"/>
              <a:t> </a:t>
            </a:r>
            <a:r>
              <a:rPr lang="pt-BR" sz="3200" dirty="0"/>
              <a:t>pode ser definido como sendo uma representação de baixa fidelidade do design de um projeto e tem como principal objetivo mostrar o que podemos chamar de “o quê”, “como” e “onde</a:t>
            </a:r>
            <a:r>
              <a:rPr lang="pt-BR" sz="3200" dirty="0" smtClean="0"/>
              <a:t>”:</a:t>
            </a:r>
          </a:p>
          <a:p>
            <a:pPr marL="0" indent="0" algn="just">
              <a:buNone/>
            </a:pPr>
            <a:endParaRPr lang="pt-BR" sz="3200" dirty="0" smtClean="0"/>
          </a:p>
          <a:p>
            <a:pPr algn="just"/>
            <a:r>
              <a:rPr lang="pt-BR" sz="3200" dirty="0"/>
              <a:t>O quê: quais são os grupos de conteúdo que serão utilizados;</a:t>
            </a:r>
          </a:p>
          <a:p>
            <a:pPr algn="just"/>
            <a:r>
              <a:rPr lang="pt-BR" sz="3200" dirty="0"/>
              <a:t>Onde: qual é a estrutura da informação;</a:t>
            </a:r>
          </a:p>
          <a:p>
            <a:pPr algn="just"/>
            <a:r>
              <a:rPr lang="pt-BR" sz="3200" dirty="0"/>
              <a:t>Como: como será a visualização básica da interface e como o usuário irá interagir com ela;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063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wireframe de um 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3" y="141890"/>
            <a:ext cx="6081100" cy="657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311192" y="458738"/>
            <a:ext cx="428753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Exemplo de </a:t>
            </a:r>
            <a:r>
              <a:rPr lang="pt-BR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Wireframe</a:t>
            </a:r>
            <a:endParaRPr lang="pt-B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885177" y="2386485"/>
            <a:ext cx="51395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0" i="0" dirty="0" smtClean="0">
                <a:solidFill>
                  <a:srgbClr val="464646"/>
                </a:solidFill>
                <a:effectLst/>
                <a:latin typeface="Open Sans"/>
              </a:rPr>
              <a:t>Os </a:t>
            </a:r>
            <a:r>
              <a:rPr lang="pt-BR" sz="2800" b="0" i="0" dirty="0" err="1" smtClean="0">
                <a:solidFill>
                  <a:srgbClr val="464646"/>
                </a:solidFill>
                <a:effectLst/>
                <a:latin typeface="Open Sans"/>
              </a:rPr>
              <a:t>wireframes</a:t>
            </a:r>
            <a:r>
              <a:rPr lang="pt-BR" sz="2800" b="0" i="0" dirty="0" smtClean="0">
                <a:solidFill>
                  <a:srgbClr val="464646"/>
                </a:solidFill>
                <a:effectLst/>
                <a:latin typeface="Open Sans"/>
              </a:rPr>
              <a:t> não possuem design bem elaborado e são como se fosse o esqueleto do design, contendo todas as partes importantes do projeto final. Sendo assim, todos os elementos são colocados de forma primária, sem um design elaborado e definido.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390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190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Open Sans</vt:lpstr>
      <vt:lpstr>Tema do Office</vt:lpstr>
      <vt:lpstr>Layout </vt:lpstr>
      <vt:lpstr>Acessibilidade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que é um Wireframe? </vt:lpstr>
      <vt:lpstr>Apresentação do PowerPoint</vt:lpstr>
      <vt:lpstr>Quando devemos utilizar Wireframes? </vt:lpstr>
      <vt:lpstr>O que é um protótipo? </vt:lpstr>
      <vt:lpstr>Quando devemos utilizar um protótipo </vt:lpstr>
      <vt:lpstr>O que é um mockup (ou mock-up) ?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</dc:title>
  <dc:creator>ANSELMO FLORENTINO</dc:creator>
  <cp:lastModifiedBy>ANSELMO FLORENTINO</cp:lastModifiedBy>
  <cp:revision>8</cp:revision>
  <dcterms:created xsi:type="dcterms:W3CDTF">2019-10-16T22:19:45Z</dcterms:created>
  <dcterms:modified xsi:type="dcterms:W3CDTF">2019-10-17T01:07:08Z</dcterms:modified>
</cp:coreProperties>
</file>