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3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171A-3D04-4FFC-B125-FEB1E0176E0F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8BF6-DA6C-4038-8097-1A33A1DBC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7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odoespacoonline.com/w/2015/07/variaveis-em-ph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9144000" cy="2387600"/>
          </a:xfrm>
        </p:spPr>
        <p:txBody>
          <a:bodyPr/>
          <a:lstStyle/>
          <a:p>
            <a:r>
              <a:rPr lang="pt-BR" dirty="0" smtClean="0"/>
              <a:t>	  Aula 6 – Função e Vetor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3098" y="3509963"/>
            <a:ext cx="9144000" cy="1655762"/>
          </a:xfrm>
        </p:spPr>
        <p:txBody>
          <a:bodyPr>
            <a:normAutofit/>
          </a:bodyPr>
          <a:lstStyle/>
          <a:p>
            <a:r>
              <a:rPr lang="pt-BR" b="1" cap="all" dirty="0" smtClean="0"/>
              <a:t>	</a:t>
            </a:r>
            <a:r>
              <a:rPr lang="pt-BR" b="1" cap="all" dirty="0"/>
              <a:t> </a:t>
            </a:r>
            <a:r>
              <a:rPr lang="pt-BR" b="1" cap="all" dirty="0" smtClean="0"/>
              <a:t>       Linguagem de programação 1 - PHP</a:t>
            </a:r>
            <a:endParaRPr lang="pt-BR" dirty="0" smtClean="0"/>
          </a:p>
          <a:p>
            <a:pPr algn="r"/>
            <a:r>
              <a:rPr lang="pt-BR" dirty="0" smtClean="0"/>
              <a:t>								                                                                                              </a:t>
            </a:r>
            <a:r>
              <a:rPr lang="pt-BR" dirty="0" err="1" smtClean="0"/>
              <a:t>Prof</a:t>
            </a:r>
            <a:r>
              <a:rPr lang="pt-BR" dirty="0" smtClean="0"/>
              <a:t> Anselmo Florentino</a:t>
            </a:r>
            <a:endParaRPr lang="pt-BR" dirty="0"/>
          </a:p>
        </p:txBody>
      </p:sp>
      <p:pic>
        <p:nvPicPr>
          <p:cNvPr id="6146" name="Picture 2" descr="Resultado de imagem para logo instituto federal guarulh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08" y="0"/>
            <a:ext cx="9453092" cy="264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377" y="184821"/>
            <a:ext cx="10515600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da Aula 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5833" y="1510384"/>
            <a:ext cx="49701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Capitulo 1 </a:t>
            </a:r>
          </a:p>
          <a:p>
            <a:r>
              <a:rPr lang="pt-BR" sz="3200" dirty="0" smtClean="0"/>
              <a:t>Tipos de Função</a:t>
            </a:r>
          </a:p>
          <a:p>
            <a:pPr marL="0" indent="0">
              <a:buNone/>
            </a:pPr>
            <a:r>
              <a:rPr lang="pt-BR" sz="3200" dirty="0" smtClean="0"/>
              <a:t>Capitulo 2</a:t>
            </a:r>
          </a:p>
          <a:p>
            <a:r>
              <a:rPr lang="pt-BR" sz="3200" dirty="0" smtClean="0"/>
              <a:t>Tipos de </a:t>
            </a:r>
            <a:r>
              <a:rPr lang="pt-BR" sz="3200" dirty="0" err="1" smtClean="0"/>
              <a:t>Array</a:t>
            </a:r>
            <a:endParaRPr lang="pt-BR" sz="3200" dirty="0" smtClean="0"/>
          </a:p>
          <a:p>
            <a:r>
              <a:rPr lang="pt-BR" sz="3200" dirty="0"/>
              <a:t>V</a:t>
            </a:r>
            <a:r>
              <a:rPr lang="pt-BR" sz="3200" dirty="0" smtClean="0"/>
              <a:t>etor</a:t>
            </a:r>
          </a:p>
          <a:p>
            <a:r>
              <a:rPr lang="pt-BR" sz="3200" dirty="0" smtClean="0"/>
              <a:t>Matriz</a:t>
            </a:r>
          </a:p>
          <a:p>
            <a:r>
              <a:rPr lang="pt-BR" sz="3200" dirty="0" smtClean="0"/>
              <a:t>Atividade </a:t>
            </a:r>
            <a:endParaRPr lang="pt-BR" sz="3200" dirty="0"/>
          </a:p>
        </p:txBody>
      </p:sp>
      <p:pic>
        <p:nvPicPr>
          <p:cNvPr id="7170" name="Picture 2" descr="Resultado de imagem para logo instituto federal guarulh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007" y="4683273"/>
            <a:ext cx="2248009" cy="192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768448" cy="1325563"/>
          </a:xfrm>
        </p:spPr>
        <p:txBody>
          <a:bodyPr/>
          <a:lstStyle/>
          <a:p>
            <a:r>
              <a:rPr lang="pt-BR" b="1" dirty="0" smtClean="0"/>
              <a:t>Função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944" y="1455943"/>
            <a:ext cx="11658600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Uma função é um trecho de código encapsulado com objetivo específico que pode (ou não) receber parâmetros, utilizar qualquer parte do PHP (incluindo outras funções) para manipular os dados e retornar um valor de qualquer tipo.</a:t>
            </a:r>
          </a:p>
          <a:p>
            <a:pPr algn="just" fontAlgn="base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código dentro de uma função é encapsulado do código externo (e vice-versa), ou seja, a não ser que você queira, nada que estiver entre as chaves { e } (ações da função) é acessível ao código fora delas.</a:t>
            </a:r>
          </a:p>
          <a:p>
            <a:pPr marL="0" indent="0" algn="just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9390216" y="5807281"/>
            <a:ext cx="225631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Praticar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520" y="206629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Array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0520" y="1532192"/>
            <a:ext cx="11548872" cy="4351338"/>
          </a:xfrm>
        </p:spPr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PHP são bem parecidos com 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variáveis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– pequenos trechos de código capazes de receber valores – porém, uma variável só recebe um único valor, enquanto que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podem receber milhares de valores que serão identificados por chaves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Vamos agora ver um exemplo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vetor.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9512136" y="5937662"/>
            <a:ext cx="225631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Praticar</a:t>
            </a:r>
            <a:endParaRPr lang="pt-BR" dirty="0"/>
          </a:p>
        </p:txBody>
      </p:sp>
      <p:pic>
        <p:nvPicPr>
          <p:cNvPr id="2050" name="Picture 2" descr="Resultado de imagem para array matriz 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" y="3829678"/>
            <a:ext cx="4159504" cy="27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408" y="218821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Matriz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8328" y="1586324"/>
            <a:ext cx="1143012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/>
              <a:t>Multidimensional é uma estrutura que tem vinculado um outro </a:t>
            </a:r>
            <a:r>
              <a:rPr lang="pt-BR" dirty="0" err="1"/>
              <a:t>Array</a:t>
            </a:r>
            <a:r>
              <a:rPr lang="pt-BR" dirty="0"/>
              <a:t>. Podemos construir estruturas com quantas dimensões forem necessárias, porém, na maior parte das vezes trabalharemos com estruturas que tenham 2 dimensões, ou seja, estruturas que armazenam informações tabulares e que também são chamadas de Tabelas, ou então, Planilhas.</a:t>
            </a:r>
          </a:p>
        </p:txBody>
      </p:sp>
      <p:sp>
        <p:nvSpPr>
          <p:cNvPr id="4" name="Elipse 3"/>
          <p:cNvSpPr/>
          <p:nvPr/>
        </p:nvSpPr>
        <p:spPr>
          <a:xfrm>
            <a:off x="9512136" y="5937662"/>
            <a:ext cx="225631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Praticar</a:t>
            </a:r>
            <a:endParaRPr lang="pt-BR" dirty="0"/>
          </a:p>
        </p:txBody>
      </p:sp>
      <p:pic>
        <p:nvPicPr>
          <p:cNvPr id="1026" name="Picture 2" descr="Resultado de imagem para array matriz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" y="3783280"/>
            <a:ext cx="49339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6566" y="1146997"/>
            <a:ext cx="6685808" cy="174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315688" y="2285966"/>
            <a:ext cx="2327564" cy="320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73423" y="1126519"/>
            <a:ext cx="413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Site de Carros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7181" y="1891760"/>
            <a:ext cx="35706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Escolha aqui Seu Carro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148945" y="1146997"/>
            <a:ext cx="4880759" cy="55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336132" y="1325563"/>
            <a:ext cx="2137559" cy="212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IMG1</a:t>
            </a:r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9644625" y="1325563"/>
            <a:ext cx="2137559" cy="212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img2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336131" y="3624826"/>
            <a:ext cx="4446053" cy="212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36566" y="2914758"/>
            <a:ext cx="17468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Index.html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03709" y="5917160"/>
            <a:ext cx="22193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.php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8444" y="5719825"/>
            <a:ext cx="693016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Prazo para entrega 25/03/2020</a:t>
            </a:r>
          </a:p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 professorflorentinosistema@gmail.com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   Aula 6 – Função e Vetor</vt:lpstr>
      <vt:lpstr>Objetivo da Aula 6</vt:lpstr>
      <vt:lpstr>Função </vt:lpstr>
      <vt:lpstr>Array </vt:lpstr>
      <vt:lpstr>Array: Matriz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Fluxo de dados</dc:title>
  <dc:creator>anselmo paulo florentino</dc:creator>
  <cp:lastModifiedBy>anselmo paulo florentino</cp:lastModifiedBy>
  <cp:revision>17</cp:revision>
  <dcterms:created xsi:type="dcterms:W3CDTF">2020-03-19T23:39:23Z</dcterms:created>
  <dcterms:modified xsi:type="dcterms:W3CDTF">2020-03-20T12:32:17Z</dcterms:modified>
</cp:coreProperties>
</file>