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7" r:id="rId5"/>
    <p:sldId id="268" r:id="rId6"/>
    <p:sldId id="270" r:id="rId7"/>
    <p:sldId id="26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D299-2C9E-4708-86B4-82101EEAE281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4553-986F-40CA-964E-C2126BBE40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91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D299-2C9E-4708-86B4-82101EEAE281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4553-986F-40CA-964E-C2126BBE40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8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D299-2C9E-4708-86B4-82101EEAE281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4553-986F-40CA-964E-C2126BBE40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54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D299-2C9E-4708-86B4-82101EEAE281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4553-986F-40CA-964E-C2126BBE40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92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D299-2C9E-4708-86B4-82101EEAE281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4553-986F-40CA-964E-C2126BBE40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79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D299-2C9E-4708-86B4-82101EEAE281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4553-986F-40CA-964E-C2126BBE40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46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D299-2C9E-4708-86B4-82101EEAE281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4553-986F-40CA-964E-C2126BBE40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17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D299-2C9E-4708-86B4-82101EEAE281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4553-986F-40CA-964E-C2126BBE40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1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D299-2C9E-4708-86B4-82101EEAE281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4553-986F-40CA-964E-C2126BBE40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D299-2C9E-4708-86B4-82101EEAE281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4553-986F-40CA-964E-C2126BBE40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22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D299-2C9E-4708-86B4-82101EEAE281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4553-986F-40CA-964E-C2126BBE40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51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DD299-2C9E-4708-86B4-82101EEAE281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A4553-986F-40CA-964E-C2126BBE40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91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urso básico de Arduino - IFSP Guarulhos - Home | Fac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151002"/>
            <a:ext cx="4000788" cy="160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FSP Campus Guarulhos bizu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IFSP Campus Guarulhos bizus - Home | Faceboo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55575" y="160337"/>
            <a:ext cx="11886004" cy="13122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Aulas Remotas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07975" y="1624940"/>
            <a:ext cx="11733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Instituto Federal De Educação, Ciências e Tecnologia de São Paulo </a:t>
            </a:r>
          </a:p>
          <a:p>
            <a:pPr algn="ctr"/>
            <a:r>
              <a:rPr lang="pt-BR" sz="2000" b="1" dirty="0" smtClean="0"/>
              <a:t>Campus Guarulhos</a:t>
            </a:r>
            <a:endParaRPr lang="pt-BR" sz="2000" b="1" dirty="0"/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1769660" y="2914033"/>
            <a:ext cx="9144000" cy="1655762"/>
          </a:xfrm>
        </p:spPr>
        <p:txBody>
          <a:bodyPr/>
          <a:lstStyle/>
          <a:p>
            <a:pPr algn="r"/>
            <a:r>
              <a:rPr lang="pt-BR" dirty="0" err="1" smtClean="0"/>
              <a:t>Prof</a:t>
            </a:r>
            <a:r>
              <a:rPr lang="pt-BR" dirty="0" smtClean="0"/>
              <a:t> Anselmo Florentino – Aula </a:t>
            </a:r>
            <a:r>
              <a:rPr lang="pt-BR" dirty="0"/>
              <a:t>6</a:t>
            </a:r>
            <a:r>
              <a:rPr lang="pt-BR" dirty="0" smtClean="0"/>
              <a:t>– </a:t>
            </a:r>
          </a:p>
          <a:p>
            <a:pPr algn="r"/>
            <a:r>
              <a:rPr lang="pt-BR" dirty="0" smtClean="0"/>
              <a:t>CRUD Parte 1 - </a:t>
            </a:r>
            <a:r>
              <a:rPr lang="pt-BR" dirty="0" err="1" smtClean="0"/>
              <a:t>Mysql</a:t>
            </a:r>
            <a:r>
              <a:rPr lang="pt-BR" dirty="0" smtClean="0"/>
              <a:t> – Inicio as 19:20 </a:t>
            </a:r>
          </a:p>
        </p:txBody>
      </p:sp>
      <p:sp>
        <p:nvSpPr>
          <p:cNvPr id="11" name="AutoShape 10" descr="Secom — Secretaria Especial de Comunicação Socia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61" y="5197861"/>
            <a:ext cx="4794618" cy="15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3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220" y="146761"/>
            <a:ext cx="10515600" cy="1325563"/>
          </a:xfrm>
        </p:spPr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da aula!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0403" y="1472324"/>
            <a:ext cx="6804546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 err="1" smtClean="0"/>
              <a:t>Login</a:t>
            </a:r>
            <a:r>
              <a:rPr lang="pt-BR" sz="3200" dirty="0" smtClean="0"/>
              <a:t> e Senha com </a:t>
            </a:r>
            <a:r>
              <a:rPr lang="pt-BR" sz="3200" dirty="0" smtClean="0"/>
              <a:t>perfil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 smtClean="0"/>
              <a:t>Questionário da aula passada</a:t>
            </a:r>
            <a:endParaRPr lang="pt-BR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 smtClean="0"/>
              <a:t>Atividade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  <p:pic>
        <p:nvPicPr>
          <p:cNvPr id="3074" name="Picture 2" descr="Missão, Visão e Valo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2691667"/>
            <a:ext cx="3991045" cy="399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7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471" y="38554"/>
            <a:ext cx="10515600" cy="1325563"/>
          </a:xfrm>
        </p:spPr>
        <p:txBody>
          <a:bodyPr/>
          <a:lstStyle/>
          <a:p>
            <a:r>
              <a:rPr lang="pt-BR" dirty="0" smtClean="0"/>
              <a:t>Diagrama simples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50299" y="2717572"/>
            <a:ext cx="1695450" cy="1862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Tela </a:t>
            </a:r>
            <a:r>
              <a:rPr lang="pt-BR" dirty="0" err="1" smtClean="0"/>
              <a:t>login</a:t>
            </a:r>
            <a:endParaRPr lang="pt-BR" dirty="0" smtClean="0"/>
          </a:p>
          <a:p>
            <a:pPr algn="ctr"/>
            <a:r>
              <a:rPr lang="pt-BR" dirty="0" err="1" smtClean="0"/>
              <a:t>Acesso.php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706764" y="469044"/>
            <a:ext cx="2496457" cy="269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CRUD de todas as telas</a:t>
            </a:r>
          </a:p>
          <a:p>
            <a:pPr algn="ctr"/>
            <a:endParaRPr lang="pt-BR" dirty="0"/>
          </a:p>
        </p:txBody>
      </p:sp>
      <p:sp>
        <p:nvSpPr>
          <p:cNvPr id="11" name="Seta para a direita 10"/>
          <p:cNvSpPr/>
          <p:nvPr/>
        </p:nvSpPr>
        <p:spPr>
          <a:xfrm>
            <a:off x="5998502" y="1543102"/>
            <a:ext cx="592364" cy="551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355736" y="1013959"/>
            <a:ext cx="2169205" cy="205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Tela Menu </a:t>
            </a:r>
            <a:r>
              <a:rPr lang="pt-BR" dirty="0" err="1" smtClean="0"/>
              <a:t>adm</a:t>
            </a:r>
            <a:endParaRPr lang="pt-BR" dirty="0" smtClean="0"/>
          </a:p>
          <a:p>
            <a:pPr algn="ctr"/>
            <a:r>
              <a:rPr lang="pt-BR" dirty="0" err="1" smtClean="0"/>
              <a:t>menuadm.php</a:t>
            </a:r>
            <a:endParaRPr lang="pt-BR" dirty="0"/>
          </a:p>
        </p:txBody>
      </p:sp>
      <p:sp>
        <p:nvSpPr>
          <p:cNvPr id="13" name="Seta para a direita 12"/>
          <p:cNvSpPr/>
          <p:nvPr/>
        </p:nvSpPr>
        <p:spPr>
          <a:xfrm>
            <a:off x="2380810" y="3451377"/>
            <a:ext cx="592364" cy="551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337059" y="3553206"/>
            <a:ext cx="2169205" cy="205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Tela Menu USER</a:t>
            </a:r>
          </a:p>
          <a:p>
            <a:pPr algn="ctr"/>
            <a:r>
              <a:rPr lang="pt-BR" dirty="0" err="1" smtClean="0"/>
              <a:t>menuser.php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6443528" y="3347686"/>
            <a:ext cx="2496457" cy="269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 de todas as telas</a:t>
            </a:r>
          </a:p>
          <a:p>
            <a:pPr algn="ctr"/>
            <a:endParaRPr lang="pt-BR" dirty="0"/>
          </a:p>
        </p:txBody>
      </p:sp>
      <p:sp>
        <p:nvSpPr>
          <p:cNvPr id="12" name="Seta para a direita 11"/>
          <p:cNvSpPr/>
          <p:nvPr/>
        </p:nvSpPr>
        <p:spPr>
          <a:xfrm>
            <a:off x="5721297" y="3821185"/>
            <a:ext cx="592364" cy="551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9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Fazer um sistema on-line em PHP, de estoque de sapato, com </a:t>
            </a:r>
            <a:r>
              <a:rPr lang="pt-BR" dirty="0" err="1" smtClean="0"/>
              <a:t>login</a:t>
            </a:r>
            <a:r>
              <a:rPr lang="pt-BR" dirty="0" smtClean="0"/>
              <a:t> e senha, tela de ADM e Vendedor;</a:t>
            </a:r>
          </a:p>
          <a:p>
            <a:pPr algn="just"/>
            <a:r>
              <a:rPr lang="pt-BR" dirty="0" smtClean="0"/>
              <a:t>Banco de dados: </a:t>
            </a:r>
            <a:r>
              <a:rPr lang="pt-BR" dirty="0" err="1" smtClean="0"/>
              <a:t>tbcliente</a:t>
            </a:r>
            <a:r>
              <a:rPr lang="pt-BR" dirty="0" smtClean="0"/>
              <a:t>, </a:t>
            </a:r>
            <a:r>
              <a:rPr lang="pt-BR" dirty="0" err="1" smtClean="0"/>
              <a:t>tbproduto</a:t>
            </a:r>
            <a:r>
              <a:rPr lang="pt-BR" dirty="0" smtClean="0"/>
              <a:t> e </a:t>
            </a:r>
            <a:r>
              <a:rPr lang="pt-BR" dirty="0" err="1" smtClean="0"/>
              <a:t>tbfuncionario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Em </a:t>
            </a:r>
            <a:r>
              <a:rPr lang="pt-BR" dirty="0" smtClean="0"/>
              <a:t>todas as tabelas “CRUD</a:t>
            </a:r>
            <a:r>
              <a:rPr lang="pt-BR" dirty="0" smtClean="0"/>
              <a:t>”;</a:t>
            </a:r>
            <a:endParaRPr lang="pt-BR" dirty="0" smtClean="0"/>
          </a:p>
          <a:p>
            <a:pPr algn="just"/>
            <a:r>
              <a:rPr lang="pt-BR" dirty="0" smtClean="0"/>
              <a:t>Tela de ADM, tem que ter tudo;</a:t>
            </a:r>
          </a:p>
          <a:p>
            <a:pPr algn="just"/>
            <a:r>
              <a:rPr lang="pt-BR" dirty="0" smtClean="0"/>
              <a:t>Tela de Funcionário: Cadastro de cliente e consulta;</a:t>
            </a:r>
          </a:p>
          <a:p>
            <a:pPr algn="just"/>
            <a:r>
              <a:rPr lang="pt-BR" dirty="0" smtClean="0"/>
              <a:t>Tela de funcionário: Consulta de sapatos;</a:t>
            </a:r>
          </a:p>
          <a:p>
            <a:pPr algn="just"/>
            <a:r>
              <a:rPr lang="pt-BR" dirty="0" smtClean="0"/>
              <a:t>Tela de </a:t>
            </a:r>
            <a:r>
              <a:rPr lang="pt-BR" dirty="0" err="1" smtClean="0"/>
              <a:t>login</a:t>
            </a:r>
            <a:r>
              <a:rPr lang="pt-BR" dirty="0" smtClean="0"/>
              <a:t> </a:t>
            </a:r>
          </a:p>
          <a:p>
            <a:pPr algn="just"/>
            <a:r>
              <a:rPr lang="pt-BR" dirty="0" smtClean="0"/>
              <a:t>Todas as telas com sessão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21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21138" y="2460851"/>
            <a:ext cx="1695450" cy="1862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Tela </a:t>
            </a:r>
            <a:r>
              <a:rPr lang="pt-BR" dirty="0" err="1" smtClean="0"/>
              <a:t>login</a:t>
            </a:r>
            <a:endParaRPr lang="pt-BR" dirty="0" smtClean="0"/>
          </a:p>
          <a:p>
            <a:pPr algn="ctr"/>
            <a:r>
              <a:rPr lang="pt-BR" dirty="0" err="1" smtClean="0"/>
              <a:t>Acesso.php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160036" y="1177245"/>
            <a:ext cx="2169205" cy="205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Tela Menu </a:t>
            </a:r>
            <a:r>
              <a:rPr lang="pt-BR" dirty="0" err="1" smtClean="0"/>
              <a:t>adm</a:t>
            </a:r>
            <a:endParaRPr lang="pt-BR" dirty="0" smtClean="0"/>
          </a:p>
          <a:p>
            <a:pPr algn="ctr"/>
            <a:r>
              <a:rPr lang="pt-BR" dirty="0" err="1" smtClean="0"/>
              <a:t>menuadm.php</a:t>
            </a:r>
            <a:endParaRPr lang="pt-BR" dirty="0"/>
          </a:p>
        </p:txBody>
      </p:sp>
      <p:sp>
        <p:nvSpPr>
          <p:cNvPr id="8" name="Seta para a direita 7"/>
          <p:cNvSpPr/>
          <p:nvPr/>
        </p:nvSpPr>
        <p:spPr>
          <a:xfrm>
            <a:off x="2306710" y="3096267"/>
            <a:ext cx="592364" cy="551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160036" y="3553207"/>
            <a:ext cx="2169205" cy="205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Tela Menu USER</a:t>
            </a:r>
          </a:p>
          <a:p>
            <a:pPr algn="ctr"/>
            <a:r>
              <a:rPr lang="pt-BR" dirty="0" err="1" smtClean="0"/>
              <a:t>menuser.php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6146122" y="422797"/>
            <a:ext cx="1247689" cy="112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Tela funcionário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8378683" y="2157421"/>
            <a:ext cx="1247689" cy="112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Tela </a:t>
            </a:r>
          </a:p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6602340" y="4139345"/>
            <a:ext cx="1247689" cy="112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Tela </a:t>
            </a:r>
          </a:p>
          <a:p>
            <a:pPr algn="ctr"/>
            <a:r>
              <a:rPr lang="pt-BR" dirty="0" smtClean="0"/>
              <a:t>produtos</a:t>
            </a:r>
            <a:endParaRPr lang="pt-BR" dirty="0"/>
          </a:p>
        </p:txBody>
      </p:sp>
      <p:cxnSp>
        <p:nvCxnSpPr>
          <p:cNvPr id="16" name="Conector de seta reta 15"/>
          <p:cNvCxnSpPr>
            <a:stCxn id="7" idx="3"/>
            <a:endCxn id="12" idx="1"/>
          </p:cNvCxnSpPr>
          <p:nvPr/>
        </p:nvCxnSpPr>
        <p:spPr>
          <a:xfrm flipV="1">
            <a:off x="5329241" y="982948"/>
            <a:ext cx="816881" cy="122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7" idx="3"/>
            <a:endCxn id="13" idx="1"/>
          </p:cNvCxnSpPr>
          <p:nvPr/>
        </p:nvCxnSpPr>
        <p:spPr>
          <a:xfrm>
            <a:off x="5329241" y="2204131"/>
            <a:ext cx="3049442" cy="51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" idx="3"/>
            <a:endCxn id="14" idx="0"/>
          </p:cNvCxnSpPr>
          <p:nvPr/>
        </p:nvCxnSpPr>
        <p:spPr>
          <a:xfrm>
            <a:off x="5329241" y="2204131"/>
            <a:ext cx="1896944" cy="193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endCxn id="14" idx="1"/>
          </p:cNvCxnSpPr>
          <p:nvPr/>
        </p:nvCxnSpPr>
        <p:spPr>
          <a:xfrm>
            <a:off x="5201392" y="4699495"/>
            <a:ext cx="14009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endCxn id="13" idx="1"/>
          </p:cNvCxnSpPr>
          <p:nvPr/>
        </p:nvCxnSpPr>
        <p:spPr>
          <a:xfrm flipV="1">
            <a:off x="5201392" y="2717572"/>
            <a:ext cx="3177291" cy="186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8241475" y="4102738"/>
            <a:ext cx="38192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Funcionário </a:t>
            </a:r>
          </a:p>
          <a:p>
            <a:r>
              <a:rPr lang="pt-BR" sz="2400" dirty="0" smtClean="0"/>
              <a:t>-Tela de produtos somente consultas;</a:t>
            </a:r>
          </a:p>
          <a:p>
            <a:r>
              <a:rPr lang="pt-BR" sz="2400" dirty="0" smtClean="0"/>
              <a:t>- Tela do Cliente Somente Inserir e Consultar;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104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HTML: 2,0</a:t>
            </a:r>
          </a:p>
          <a:p>
            <a:r>
              <a:rPr lang="pt-BR" dirty="0" smtClean="0"/>
              <a:t>CSS: 1,0</a:t>
            </a:r>
          </a:p>
          <a:p>
            <a:r>
              <a:rPr lang="pt-BR" dirty="0" smtClean="0"/>
              <a:t>Banco de dados: 0,5</a:t>
            </a:r>
          </a:p>
          <a:p>
            <a:r>
              <a:rPr lang="pt-BR" dirty="0" smtClean="0"/>
              <a:t>PHP: 6,5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65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Entrega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1499" cy="4351338"/>
          </a:xfrm>
        </p:spPr>
        <p:txBody>
          <a:bodyPr/>
          <a:lstStyle/>
          <a:p>
            <a:r>
              <a:rPr lang="pt-BR" dirty="0" smtClean="0"/>
              <a:t>17/09/2020 </a:t>
            </a:r>
            <a:r>
              <a:rPr lang="pt-BR" dirty="0" smtClean="0"/>
              <a:t>– HTML</a:t>
            </a:r>
          </a:p>
          <a:p>
            <a:r>
              <a:rPr lang="pt-BR" dirty="0" smtClean="0"/>
              <a:t>24/09/2020 </a:t>
            </a:r>
            <a:r>
              <a:rPr lang="pt-BR" dirty="0" smtClean="0"/>
              <a:t>– Entrega Final(HTML/PHP/Banco</a:t>
            </a:r>
            <a:r>
              <a:rPr lang="pt-BR" dirty="0" smtClean="0"/>
              <a:t>)</a:t>
            </a:r>
          </a:p>
          <a:p>
            <a:r>
              <a:rPr lang="pt-BR" dirty="0" smtClean="0"/>
              <a:t>01/10/2020 - Recuperação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2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206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Objetivo da aula!</vt:lpstr>
      <vt:lpstr>Diagrama simples</vt:lpstr>
      <vt:lpstr>Atividade </vt:lpstr>
      <vt:lpstr>Diagrama </vt:lpstr>
      <vt:lpstr>Avaliação</vt:lpstr>
      <vt:lpstr>Entrega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anselmo paulo florentino</dc:creator>
  <cp:lastModifiedBy>anselmo paulo florentino</cp:lastModifiedBy>
  <cp:revision>60</cp:revision>
  <dcterms:created xsi:type="dcterms:W3CDTF">2020-05-22T00:15:16Z</dcterms:created>
  <dcterms:modified xsi:type="dcterms:W3CDTF">2020-09-10T23:02:33Z</dcterms:modified>
</cp:coreProperties>
</file>