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A287-DCF3-4AA2-AE79-35DDD88A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B9887-FE27-4D3A-92AF-BE039095B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EE7B8-3B7A-4996-8B2F-E33F60F2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A5086-6330-431A-B361-68930D8C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85F374-4ADE-4F48-B711-E7D9B0F6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75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E4998-A65C-424D-A179-1B4B568B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9EBE8B-7435-4A85-A3D1-AF37B5DC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DDF03-3BD1-4F27-B3A5-064FB7D5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A35C2-EBE0-4BC9-8CCC-EA5302AF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FD8C0-8418-427E-9DD2-417A5D26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7DCDB-95A6-4B34-AB12-26AC04E6E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D8D15A-EB96-4C72-8451-72653CE0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42A28-AE70-4E14-A313-B592C925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CCF5F-33EF-4756-85D9-4D780DF9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7D3B65-697B-4548-93A6-476FCAA1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7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BBAF9-9ED9-4681-9A03-B610778F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2C29C-5BBF-4511-8A72-E6B60F69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5F2BA-2D6B-4D4F-A188-233DAF3E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EE43B-0FB0-4194-91BF-E98BC3F9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CD932-3091-4172-9162-01913056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11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85929-0242-475D-AA6B-0890BC17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8F47C-C314-4EE7-835B-9C526DCD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604AA-F2EF-4EBB-A680-BC788172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5C48A-1BC3-4E14-8149-B20E1C0E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5B60B-BF76-4F4E-A474-20402A24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3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DBE38-DCAB-4BC8-B7A4-B5F13FEA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DA5B6-ABF0-4DC4-8A19-C7B11FCB5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55E28D-B854-42E4-BEA0-155774BB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D1850-E402-4C97-9DB6-92A817B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2780F7-5925-4C12-BAA6-90635363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65B538-F60D-49A6-9D8E-BCD7787F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DFA79-C4BD-4F5E-9A71-727CF075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D05F1F-5D3A-4AC2-A81D-718BAB0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B95CCD-843E-4BA8-AF9D-B9DC33D44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79B292-58F2-483D-A666-C8E7AF66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847843-BCED-4F28-8229-07C2A8568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846380-266C-4521-9FFD-3ACEB2B4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5750BA-7A45-4821-98BA-A3BFA6D6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DBE418-BF44-4D93-A4A9-2FA09EF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4A912-9BFB-44FB-8377-4BCE52B0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20869C-36CD-4F86-97EE-EB01C9CE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4E2529-F7EF-4D12-8C41-B8825744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72D924-B0A8-4681-8DB5-B7CA59C1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03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36F52A-F9AC-4023-95EA-C5109FA3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0FBAC0-C7C1-4746-A0EE-16E22B91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F5D599-5253-439B-B19C-7147BDDB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8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0B89-B965-4537-92BA-2A2253B0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CBEB5-119B-4639-AB15-D134EC56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461123-089D-4330-ABA0-6A259F9FD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2753E7-7D95-49F7-A782-6101157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FE282-2E4B-4729-BFA2-B0B87078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BB5C15-E784-43A7-8C75-C436347D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8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48E3-0B8C-445F-A7B0-42289578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50ED08-5402-48E3-85ED-DA9636E56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3E4613-727D-48ED-B69B-D3B65389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7DCB23-5EE5-4E9B-B3EC-2DAFC4EC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8A5ACE-625B-43A8-AB5D-737E2BC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8DB34F-8E0A-4D0A-AC6B-F6F22F34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2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A86893-F1D3-4B1F-8173-91745F0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84907-7D11-4DB9-BF82-08A729E4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49177-B8D8-4C9E-99B9-0D96F30FA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4CCF-2851-4E75-86C5-9DCAAEC7DEDE}" type="datetimeFigureOut">
              <a:rPr lang="pt-BR" smtClean="0"/>
              <a:t>27/12/2020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1C7F1-25D2-4D53-BF3A-5CCDD41BC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890AF-7365-4C90-954E-3EDE6694E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DED9-9C61-431A-BE39-59DD4F559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00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70657DF-31D0-45D5-AA55-D22545BA75CE}"/>
              </a:ext>
            </a:extLst>
          </p:cNvPr>
          <p:cNvSpPr/>
          <p:nvPr/>
        </p:nvSpPr>
        <p:spPr>
          <a:xfrm>
            <a:off x="596347" y="255104"/>
            <a:ext cx="2001078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C13ED3-B55E-40C0-B020-61D8317C9F9E}"/>
              </a:ext>
            </a:extLst>
          </p:cNvPr>
          <p:cNvSpPr/>
          <p:nvPr/>
        </p:nvSpPr>
        <p:spPr>
          <a:xfrm>
            <a:off x="3458820" y="255104"/>
            <a:ext cx="2001078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81A2A0-8E8A-4BE8-B221-48C2E2ECFA6C}"/>
              </a:ext>
            </a:extLst>
          </p:cNvPr>
          <p:cNvSpPr/>
          <p:nvPr/>
        </p:nvSpPr>
        <p:spPr>
          <a:xfrm>
            <a:off x="6321293" y="255104"/>
            <a:ext cx="2001078" cy="31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70E8F6-5271-40EE-9E4F-15281983D458}"/>
              </a:ext>
            </a:extLst>
          </p:cNvPr>
          <p:cNvSpPr/>
          <p:nvPr/>
        </p:nvSpPr>
        <p:spPr>
          <a:xfrm>
            <a:off x="596347" y="573156"/>
            <a:ext cx="2001078" cy="182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func_cpf:</a:t>
            </a:r>
          </a:p>
          <a:p>
            <a:pPr algn="just"/>
            <a:r>
              <a:rPr lang="pt-BR" sz="1400" dirty="0"/>
              <a:t>func_rg:</a:t>
            </a:r>
          </a:p>
          <a:p>
            <a:pPr algn="just"/>
            <a:r>
              <a:rPr lang="pt-BR" sz="1400" dirty="0"/>
              <a:t>func_nome:</a:t>
            </a:r>
          </a:p>
          <a:p>
            <a:pPr algn="just"/>
            <a:r>
              <a:rPr lang="pt-BR" sz="1400" dirty="0"/>
              <a:t>func_sexo:</a:t>
            </a:r>
          </a:p>
          <a:p>
            <a:pPr algn="just"/>
            <a:r>
              <a:rPr lang="pt-BR" sz="1400" dirty="0"/>
              <a:t>func_dt_nascimento:</a:t>
            </a:r>
          </a:p>
          <a:p>
            <a:pPr algn="just"/>
            <a:r>
              <a:rPr lang="pt-BR" sz="1400" dirty="0"/>
              <a:t>func_localizacao:</a:t>
            </a:r>
          </a:p>
          <a:p>
            <a:pPr algn="just"/>
            <a:r>
              <a:rPr lang="pt-BR" sz="1400" dirty="0"/>
              <a:t>farma_crf:</a:t>
            </a:r>
            <a:endParaRPr lang="pt-BR" dirty="0"/>
          </a:p>
          <a:p>
            <a:pPr algn="just"/>
            <a:endParaRPr lang="pt-BR" sz="14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0B1C2A-C075-4F10-A837-66DADB287434}"/>
              </a:ext>
            </a:extLst>
          </p:cNvPr>
          <p:cNvSpPr/>
          <p:nvPr/>
        </p:nvSpPr>
        <p:spPr>
          <a:xfrm>
            <a:off x="3458820" y="573156"/>
            <a:ext cx="2001078" cy="614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clie_cpf:</a:t>
            </a:r>
          </a:p>
          <a:p>
            <a:pPr algn="just"/>
            <a:r>
              <a:rPr lang="pt-BR" sz="1400" dirty="0"/>
              <a:t>clie_nome:</a:t>
            </a:r>
          </a:p>
          <a:p>
            <a:pPr algn="just"/>
            <a:r>
              <a:rPr lang="pt-BR" sz="1400" dirty="0"/>
              <a:t>clie_rg:</a:t>
            </a:r>
          </a:p>
          <a:p>
            <a:pPr algn="just"/>
            <a:r>
              <a:rPr lang="pt-BR" sz="1400" dirty="0"/>
              <a:t>clie_tel:</a:t>
            </a:r>
          </a:p>
          <a:p>
            <a:pPr algn="just"/>
            <a:r>
              <a:rPr lang="pt-BR" sz="1400" dirty="0"/>
              <a:t>clie_sexo:</a:t>
            </a:r>
          </a:p>
          <a:p>
            <a:pPr algn="just"/>
            <a:r>
              <a:rPr lang="pt-BR" sz="1400" dirty="0"/>
              <a:t>clie_localizacao:</a:t>
            </a:r>
          </a:p>
          <a:p>
            <a:pPr algn="just"/>
            <a:r>
              <a:rPr lang="pt-BR" sz="1400" dirty="0"/>
              <a:t>clie_desconto:</a:t>
            </a:r>
          </a:p>
          <a:p>
            <a:pPr algn="just"/>
            <a:r>
              <a:rPr lang="pt-BR" sz="1400" dirty="0"/>
              <a:t>clie_planosaude: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prod_cod: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prod_marca: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prod_preco: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prod_dtvalidade: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prod_categoria: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prod_estoque:</a:t>
            </a:r>
          </a:p>
          <a:p>
            <a:r>
              <a:rPr lang="pt-BR" sz="1400" dirty="0">
                <a:solidFill>
                  <a:schemeClr val="bg2"/>
                </a:solidFill>
              </a:rPr>
              <a:t>compra_numNF:</a:t>
            </a:r>
          </a:p>
          <a:p>
            <a:r>
              <a:rPr lang="pt-BR" sz="1400" dirty="0">
                <a:solidFill>
                  <a:schemeClr val="bg2"/>
                </a:solidFill>
              </a:rPr>
              <a:t>compra_data:</a:t>
            </a:r>
          </a:p>
          <a:p>
            <a:r>
              <a:rPr lang="pt-BR" sz="1400" dirty="0">
                <a:solidFill>
                  <a:schemeClr val="bg2"/>
                </a:solidFill>
              </a:rPr>
              <a:t>compra_valor:</a:t>
            </a:r>
          </a:p>
          <a:p>
            <a:r>
              <a:rPr lang="pt-BR" sz="1400" dirty="0">
                <a:solidFill>
                  <a:schemeClr val="bg2"/>
                </a:solidFill>
              </a:rPr>
              <a:t>compra_qtd:</a:t>
            </a:r>
          </a:p>
          <a:p>
            <a:r>
              <a:rPr lang="pt-BR" sz="1400" dirty="0">
                <a:solidFill>
                  <a:schemeClr val="bg2"/>
                </a:solidFill>
              </a:rPr>
              <a:t>compra_pag:</a:t>
            </a:r>
          </a:p>
          <a:p>
            <a:r>
              <a:rPr lang="pt-BR" sz="1400" dirty="0"/>
              <a:t>func_cpf:</a:t>
            </a:r>
          </a:p>
          <a:p>
            <a:r>
              <a:rPr lang="pt-BR" sz="1400" dirty="0"/>
              <a:t>farma_crf:</a:t>
            </a:r>
          </a:p>
          <a:p>
            <a:endParaRPr lang="pt-BR" sz="1400" dirty="0"/>
          </a:p>
          <a:p>
            <a:r>
              <a:rPr lang="pt-BR" sz="1400" dirty="0">
                <a:solidFill>
                  <a:schemeClr val="bg2"/>
                </a:solidFill>
              </a:rPr>
              <a:t>Registrar( )</a:t>
            </a:r>
          </a:p>
          <a:p>
            <a:r>
              <a:rPr lang="pt-BR" sz="1400" dirty="0">
                <a:solidFill>
                  <a:schemeClr val="bg2"/>
                </a:solidFill>
              </a:rPr>
              <a:t>Pesquisar ( )</a:t>
            </a:r>
          </a:p>
          <a:p>
            <a:endParaRPr lang="pt-BR" sz="1400" dirty="0">
              <a:solidFill>
                <a:schemeClr val="bg2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endParaRPr lang="pt-BR" sz="1400" dirty="0"/>
          </a:p>
          <a:p>
            <a:pPr algn="just"/>
            <a:endParaRPr lang="pt-BR" sz="1400" dirty="0"/>
          </a:p>
          <a:p>
            <a:pPr algn="ctr"/>
            <a:endParaRPr lang="pt-BR" sz="1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6C64CF-3714-4549-9439-71A87469E30C}"/>
              </a:ext>
            </a:extLst>
          </p:cNvPr>
          <p:cNvSpPr/>
          <p:nvPr/>
        </p:nvSpPr>
        <p:spPr>
          <a:xfrm>
            <a:off x="6321293" y="573157"/>
            <a:ext cx="2001078" cy="214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prod_cod:</a:t>
            </a:r>
          </a:p>
          <a:p>
            <a:pPr algn="just"/>
            <a:r>
              <a:rPr lang="pt-BR" sz="1400" dirty="0"/>
              <a:t>prod_marca:</a:t>
            </a:r>
          </a:p>
          <a:p>
            <a:pPr algn="just"/>
            <a:r>
              <a:rPr lang="pt-BR" sz="1400" dirty="0"/>
              <a:t>prod_preco:</a:t>
            </a:r>
          </a:p>
          <a:p>
            <a:pPr algn="just"/>
            <a:r>
              <a:rPr lang="pt-BR" sz="1400" dirty="0"/>
              <a:t>prod_dtvalidade:</a:t>
            </a:r>
          </a:p>
          <a:p>
            <a:pPr algn="just"/>
            <a:r>
              <a:rPr lang="pt-BR" sz="1400" dirty="0"/>
              <a:t>prod_categoria:</a:t>
            </a:r>
          </a:p>
          <a:p>
            <a:pPr algn="just"/>
            <a:r>
              <a:rPr lang="pt-BR" sz="1400" dirty="0"/>
              <a:t>prod_estoque:</a:t>
            </a:r>
          </a:p>
          <a:p>
            <a:pPr algn="just"/>
            <a:r>
              <a:rPr lang="pt-BR" sz="1400" dirty="0"/>
              <a:t>prod_fornecedor:</a:t>
            </a:r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  <a:p>
            <a:pPr algn="just"/>
            <a:endParaRPr lang="pt-BR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02E48F-1DF7-462F-9B4C-31B5B39E5319}"/>
              </a:ext>
            </a:extLst>
          </p:cNvPr>
          <p:cNvSpPr/>
          <p:nvPr/>
        </p:nvSpPr>
        <p:spPr>
          <a:xfrm>
            <a:off x="6453815" y="4595193"/>
            <a:ext cx="1868556" cy="271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D04DA9-E5C5-43FB-813A-C92E9FA5F5FB}"/>
              </a:ext>
            </a:extLst>
          </p:cNvPr>
          <p:cNvSpPr/>
          <p:nvPr/>
        </p:nvSpPr>
        <p:spPr>
          <a:xfrm>
            <a:off x="6453815" y="4866862"/>
            <a:ext cx="1868556" cy="153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compra_numNF:</a:t>
            </a:r>
          </a:p>
          <a:p>
            <a:r>
              <a:rPr lang="pt-BR" sz="1400" dirty="0"/>
              <a:t>compra_data:</a:t>
            </a:r>
          </a:p>
          <a:p>
            <a:r>
              <a:rPr lang="pt-BR" sz="1400" dirty="0"/>
              <a:t>compra_valor:</a:t>
            </a:r>
          </a:p>
          <a:p>
            <a:r>
              <a:rPr lang="pt-BR" sz="1400" dirty="0"/>
              <a:t>compra_qtd:</a:t>
            </a:r>
          </a:p>
          <a:p>
            <a:r>
              <a:rPr lang="pt-BR" sz="1400" dirty="0"/>
              <a:t>compra_pag:</a:t>
            </a:r>
          </a:p>
          <a:p>
            <a:r>
              <a:rPr lang="pt-BR" sz="1400" dirty="0"/>
              <a:t> </a:t>
            </a:r>
          </a:p>
          <a:p>
            <a:pPr algn="ctr"/>
            <a:endParaRPr lang="pt-BR" sz="1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773259-364B-488E-8A52-A950183890F9}"/>
              </a:ext>
            </a:extLst>
          </p:cNvPr>
          <p:cNvSpPr/>
          <p:nvPr/>
        </p:nvSpPr>
        <p:spPr>
          <a:xfrm>
            <a:off x="596347" y="2398643"/>
            <a:ext cx="2001078" cy="132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Incluir ( )</a:t>
            </a:r>
          </a:p>
          <a:p>
            <a:pPr algn="just"/>
            <a:r>
              <a:rPr lang="pt-BR" sz="1600" dirty="0"/>
              <a:t>Consultar ( )</a:t>
            </a:r>
          </a:p>
          <a:p>
            <a:pPr algn="just"/>
            <a:r>
              <a:rPr lang="pt-BR" sz="1600" dirty="0"/>
              <a:t>Alterar ( )</a:t>
            </a:r>
          </a:p>
          <a:p>
            <a:pPr algn="just"/>
            <a:r>
              <a:rPr lang="pt-BR" sz="1600" dirty="0"/>
              <a:t>Deletar ( 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3814F3F-CF15-480A-8EFA-1192C12E5FBC}"/>
              </a:ext>
            </a:extLst>
          </p:cNvPr>
          <p:cNvSpPr/>
          <p:nvPr/>
        </p:nvSpPr>
        <p:spPr>
          <a:xfrm>
            <a:off x="6321293" y="2720009"/>
            <a:ext cx="2001078" cy="1325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Incluir ( )</a:t>
            </a:r>
          </a:p>
          <a:p>
            <a:pPr algn="just"/>
            <a:r>
              <a:rPr lang="pt-BR" sz="1600" dirty="0"/>
              <a:t>Consultar ( )</a:t>
            </a:r>
          </a:p>
          <a:p>
            <a:pPr algn="just"/>
            <a:r>
              <a:rPr lang="pt-BR" sz="1600" dirty="0"/>
              <a:t>Alterar ( )</a:t>
            </a:r>
          </a:p>
          <a:p>
            <a:pPr algn="just"/>
            <a:r>
              <a:rPr lang="pt-BR" sz="1600" dirty="0"/>
              <a:t>Deletar ( )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0D40C54C-D245-4665-A16A-C67C79FFD0AA}"/>
              </a:ext>
            </a:extLst>
          </p:cNvPr>
          <p:cNvCxnSpPr/>
          <p:nvPr/>
        </p:nvCxnSpPr>
        <p:spPr>
          <a:xfrm>
            <a:off x="6732104" y="219986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17E2344-ACFA-4C58-9F82-6C59E42B5105}"/>
              </a:ext>
            </a:extLst>
          </p:cNvPr>
          <p:cNvCxnSpPr/>
          <p:nvPr/>
        </p:nvCxnSpPr>
        <p:spPr>
          <a:xfrm>
            <a:off x="2551036" y="209297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2AFD90C5-29E7-4347-B28A-37A01DEAFC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59897" y="2199861"/>
            <a:ext cx="861396" cy="655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88F778E3-F6DC-4970-9220-FE86336585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59902" y="5138531"/>
            <a:ext cx="993913" cy="371060"/>
          </a:xfrm>
          <a:prstGeom prst="bentConnector3">
            <a:avLst>
              <a:gd name="adj1" fmla="val 44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ject 32">
            <a:extLst>
              <a:ext uri="{FF2B5EF4-FFF2-40B4-BE49-F238E27FC236}">
                <a16:creationId xmlns:a16="http://schemas.microsoft.com/office/drawing/2014/main" id="{4B5D91D8-74BA-40C2-8821-96CB4DA1CDE6}"/>
              </a:ext>
            </a:extLst>
          </p:cNvPr>
          <p:cNvSpPr txBox="1"/>
          <p:nvPr/>
        </p:nvSpPr>
        <p:spPr>
          <a:xfrm>
            <a:off x="2663357" y="17866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A9C3C1A6-9612-412F-A0BC-4FD5A513D887}"/>
              </a:ext>
            </a:extLst>
          </p:cNvPr>
          <p:cNvSpPr txBox="1"/>
          <p:nvPr/>
        </p:nvSpPr>
        <p:spPr>
          <a:xfrm>
            <a:off x="6113756" y="1803156"/>
            <a:ext cx="885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291EF887-7ECC-4EE2-A9B9-4C3D7442231F}"/>
              </a:ext>
            </a:extLst>
          </p:cNvPr>
          <p:cNvSpPr txBox="1"/>
          <p:nvPr/>
        </p:nvSpPr>
        <p:spPr>
          <a:xfrm>
            <a:off x="6214967" y="4823066"/>
            <a:ext cx="885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74683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200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Carlito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Cabral</dc:creator>
  <cp:lastModifiedBy>Claudio Cabral</cp:lastModifiedBy>
  <cp:revision>11</cp:revision>
  <dcterms:created xsi:type="dcterms:W3CDTF">2020-12-27T18:55:36Z</dcterms:created>
  <dcterms:modified xsi:type="dcterms:W3CDTF">2020-12-28T03:38:08Z</dcterms:modified>
</cp:coreProperties>
</file>