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3" r:id="rId7"/>
    <p:sldId id="265" r:id="rId8"/>
    <p:sldId id="266" r:id="rId9"/>
    <p:sldId id="267" r:id="rId10"/>
    <p:sldId id="268" r:id="rId11"/>
    <p:sldId id="264" r:id="rId12"/>
    <p:sldId id="269" r:id="rId13"/>
    <p:sldId id="270" r:id="rId14"/>
    <p:sldId id="272" r:id="rId15"/>
    <p:sldId id="274" r:id="rId16"/>
    <p:sldId id="275" r:id="rId17"/>
    <p:sldId id="276" r:id="rId18"/>
    <p:sldId id="277" r:id="rId19"/>
    <p:sldId id="278" r:id="rId20"/>
    <p:sldId id="279" r:id="rId21"/>
    <p:sldId id="280"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FB55C3-D344-4C87-98C0-E9F3818293D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s-AR"/>
        </a:p>
      </dgm:t>
    </dgm:pt>
    <dgm:pt modelId="{A5CFC219-D689-4D44-86AB-2484341E26E9}">
      <dgm:prSet phldrT="[Texto]"/>
      <dgm:spPr/>
      <dgm:t>
        <a:bodyPr/>
        <a:lstStyle/>
        <a:p>
          <a:r>
            <a:rPr lang="es-MX" dirty="0"/>
            <a:t>Objetivo</a:t>
          </a:r>
          <a:endParaRPr lang="es-AR" dirty="0"/>
        </a:p>
      </dgm:t>
    </dgm:pt>
    <dgm:pt modelId="{2371CB25-7A62-4380-A999-D8A7B98C1908}" type="parTrans" cxnId="{091F0976-B83C-4B69-8751-B3523996BAC8}">
      <dgm:prSet/>
      <dgm:spPr/>
      <dgm:t>
        <a:bodyPr/>
        <a:lstStyle/>
        <a:p>
          <a:endParaRPr lang="es-AR"/>
        </a:p>
      </dgm:t>
    </dgm:pt>
    <dgm:pt modelId="{CA025017-4836-4212-9BE5-AC161BDED042}" type="sibTrans" cxnId="{091F0976-B83C-4B69-8751-B3523996BAC8}">
      <dgm:prSet/>
      <dgm:spPr/>
      <dgm:t>
        <a:bodyPr/>
        <a:lstStyle/>
        <a:p>
          <a:endParaRPr lang="es-AR"/>
        </a:p>
      </dgm:t>
    </dgm:pt>
    <dgm:pt modelId="{B2AFD5D4-57D0-4B68-A0BD-D291B0A10ACC}">
      <dgm:prSet phldrT="[Texto]"/>
      <dgm:spPr/>
      <dgm:t>
        <a:bodyPr/>
        <a:lstStyle/>
        <a:p>
          <a:r>
            <a:rPr lang="es-MX" dirty="0"/>
            <a:t>Data Wrangling</a:t>
          </a:r>
          <a:endParaRPr lang="es-AR" dirty="0"/>
        </a:p>
      </dgm:t>
    </dgm:pt>
    <dgm:pt modelId="{C2286055-E5CA-4646-BA5A-378F906081BD}" type="parTrans" cxnId="{E03CF739-5A8B-4802-8C87-71E4A16D9CFF}">
      <dgm:prSet/>
      <dgm:spPr/>
      <dgm:t>
        <a:bodyPr/>
        <a:lstStyle/>
        <a:p>
          <a:endParaRPr lang="es-AR"/>
        </a:p>
      </dgm:t>
    </dgm:pt>
    <dgm:pt modelId="{BBFC67CC-B51C-4C7E-B97D-65A29F6FF900}" type="sibTrans" cxnId="{E03CF739-5A8B-4802-8C87-71E4A16D9CFF}">
      <dgm:prSet/>
      <dgm:spPr/>
      <dgm:t>
        <a:bodyPr/>
        <a:lstStyle/>
        <a:p>
          <a:endParaRPr lang="es-AR"/>
        </a:p>
      </dgm:t>
    </dgm:pt>
    <dgm:pt modelId="{7D1B04A8-99C2-4E19-92D1-B298FBEDD8DC}">
      <dgm:prSet phldrT="[Texto]" custT="1"/>
      <dgm:spPr/>
      <dgm:t>
        <a:bodyPr/>
        <a:lstStyle/>
        <a:p>
          <a:r>
            <a:rPr lang="es-MX" sz="2400" dirty="0"/>
            <a:t>EDA</a:t>
          </a:r>
        </a:p>
        <a:p>
          <a:r>
            <a:rPr lang="es-MX" sz="1200" dirty="0"/>
            <a:t>Análisis exploratorio de datos</a:t>
          </a:r>
          <a:endParaRPr lang="es-AR" sz="1200" dirty="0"/>
        </a:p>
      </dgm:t>
    </dgm:pt>
    <dgm:pt modelId="{FC032116-32E2-45AA-BEBE-4219E37FC6C8}" type="parTrans" cxnId="{51FE8A77-E631-4103-9106-45E1D6A85867}">
      <dgm:prSet/>
      <dgm:spPr/>
      <dgm:t>
        <a:bodyPr/>
        <a:lstStyle/>
        <a:p>
          <a:endParaRPr lang="es-AR"/>
        </a:p>
      </dgm:t>
    </dgm:pt>
    <dgm:pt modelId="{09F42F73-3207-4657-8F7D-B89C14993855}" type="sibTrans" cxnId="{51FE8A77-E631-4103-9106-45E1D6A85867}">
      <dgm:prSet/>
      <dgm:spPr/>
      <dgm:t>
        <a:bodyPr/>
        <a:lstStyle/>
        <a:p>
          <a:endParaRPr lang="es-AR"/>
        </a:p>
      </dgm:t>
    </dgm:pt>
    <dgm:pt modelId="{40F8E4C9-80C3-49D3-B617-C09A4B555C92}">
      <dgm:prSet phldrT="[Texto]" custT="1"/>
      <dgm:spPr/>
      <dgm:t>
        <a:bodyPr/>
        <a:lstStyle/>
        <a:p>
          <a:pPr algn="just"/>
          <a:endParaRPr lang="es-MX" sz="1800" dirty="0"/>
        </a:p>
      </dgm:t>
    </dgm:pt>
    <dgm:pt modelId="{0E304F59-882D-493C-AEC0-382343256ECE}" type="parTrans" cxnId="{7CA2AB6C-0DF1-498E-8A9B-DF71FE097913}">
      <dgm:prSet/>
      <dgm:spPr/>
      <dgm:t>
        <a:bodyPr/>
        <a:lstStyle/>
        <a:p>
          <a:endParaRPr lang="es-AR"/>
        </a:p>
      </dgm:t>
    </dgm:pt>
    <dgm:pt modelId="{88E1DE6E-87DB-4052-860C-5E05C55233AB}" type="sibTrans" cxnId="{7CA2AB6C-0DF1-498E-8A9B-DF71FE097913}">
      <dgm:prSet/>
      <dgm:spPr/>
      <dgm:t>
        <a:bodyPr/>
        <a:lstStyle/>
        <a:p>
          <a:endParaRPr lang="es-AR"/>
        </a:p>
      </dgm:t>
    </dgm:pt>
    <dgm:pt modelId="{FE5F11FD-C47C-4DAB-9394-853194A83B29}">
      <dgm:prSet phldrT="[Texto]" custT="1"/>
      <dgm:spPr/>
      <dgm:t>
        <a:bodyPr/>
        <a:lstStyle/>
        <a:p>
          <a:endParaRPr lang="es-MX" sz="1800" dirty="0"/>
        </a:p>
      </dgm:t>
    </dgm:pt>
    <dgm:pt modelId="{5DDD58C2-E092-421F-9333-051DDA330D65}" type="parTrans" cxnId="{09C74F50-5E06-4DDD-8529-D1FFFA7C4C2D}">
      <dgm:prSet/>
      <dgm:spPr/>
      <dgm:t>
        <a:bodyPr/>
        <a:lstStyle/>
        <a:p>
          <a:endParaRPr lang="es-AR"/>
        </a:p>
      </dgm:t>
    </dgm:pt>
    <dgm:pt modelId="{16693C39-492E-4920-8C4C-ABD1CB3015D0}" type="sibTrans" cxnId="{09C74F50-5E06-4DDD-8529-D1FFFA7C4C2D}">
      <dgm:prSet/>
      <dgm:spPr/>
      <dgm:t>
        <a:bodyPr/>
        <a:lstStyle/>
        <a:p>
          <a:endParaRPr lang="es-AR"/>
        </a:p>
      </dgm:t>
    </dgm:pt>
    <dgm:pt modelId="{B948A26D-DE7A-4F57-B9DF-A02E67944CC3}">
      <dgm:prSet phldrT="[Texto]" custT="1"/>
      <dgm:spPr/>
      <dgm:t>
        <a:bodyPr/>
        <a:lstStyle/>
        <a:p>
          <a:pPr algn="ctr"/>
          <a:endParaRPr lang="es-AR" sz="1800" dirty="0"/>
        </a:p>
      </dgm:t>
    </dgm:pt>
    <dgm:pt modelId="{08A053FE-CCC5-4611-8DD9-34F2EC6FAFFC}" type="parTrans" cxnId="{07CC0514-2A76-4C26-9060-38DD77FADAFB}">
      <dgm:prSet/>
      <dgm:spPr/>
      <dgm:t>
        <a:bodyPr/>
        <a:lstStyle/>
        <a:p>
          <a:endParaRPr lang="es-AR"/>
        </a:p>
      </dgm:t>
    </dgm:pt>
    <dgm:pt modelId="{156179B9-4249-4A86-B7CC-95212AD194C9}" type="sibTrans" cxnId="{07CC0514-2A76-4C26-9060-38DD77FADAFB}">
      <dgm:prSet/>
      <dgm:spPr/>
      <dgm:t>
        <a:bodyPr/>
        <a:lstStyle/>
        <a:p>
          <a:endParaRPr lang="es-AR"/>
        </a:p>
      </dgm:t>
    </dgm:pt>
    <dgm:pt modelId="{EAD17FA1-71A3-4AE8-A1DE-B36F90462F05}">
      <dgm:prSet phldrT="[Texto]"/>
      <dgm:spPr/>
      <dgm:t>
        <a:bodyPr/>
        <a:lstStyle/>
        <a:p>
          <a:endParaRPr lang="es-AR" dirty="0"/>
        </a:p>
      </dgm:t>
    </dgm:pt>
    <dgm:pt modelId="{5422956C-42A9-41FA-AE99-C4415C206BE4}" type="parTrans" cxnId="{F101CBEA-C735-4C38-A061-BF2B4C96AE25}">
      <dgm:prSet/>
      <dgm:spPr/>
      <dgm:t>
        <a:bodyPr/>
        <a:lstStyle/>
        <a:p>
          <a:endParaRPr lang="es-AR"/>
        </a:p>
      </dgm:t>
    </dgm:pt>
    <dgm:pt modelId="{57A8644C-F3B5-47C7-B506-4D04B6ED7750}" type="sibTrans" cxnId="{F101CBEA-C735-4C38-A061-BF2B4C96AE25}">
      <dgm:prSet/>
      <dgm:spPr/>
      <dgm:t>
        <a:bodyPr/>
        <a:lstStyle/>
        <a:p>
          <a:endParaRPr lang="es-AR"/>
        </a:p>
      </dgm:t>
    </dgm:pt>
    <dgm:pt modelId="{DB3E8535-E811-4ABA-B625-CFDF92B80F51}">
      <dgm:prSet/>
      <dgm:spPr/>
      <dgm:t>
        <a:bodyPr/>
        <a:lstStyle/>
        <a:p>
          <a:r>
            <a:rPr lang="es-AR" dirty="0"/>
            <a:t>Machine </a:t>
          </a:r>
          <a:r>
            <a:rPr lang="es-AR" dirty="0" err="1"/>
            <a:t>Learning</a:t>
          </a:r>
          <a:endParaRPr lang="es-AR" dirty="0"/>
        </a:p>
      </dgm:t>
    </dgm:pt>
    <dgm:pt modelId="{615A719A-48BE-4038-B09D-000E0190DF65}" type="parTrans" cxnId="{66BBA6F5-9A2E-4796-874D-35C852E64F43}">
      <dgm:prSet/>
      <dgm:spPr/>
      <dgm:t>
        <a:bodyPr/>
        <a:lstStyle/>
        <a:p>
          <a:endParaRPr lang="es-AR"/>
        </a:p>
      </dgm:t>
    </dgm:pt>
    <dgm:pt modelId="{E3442A8F-2106-49AF-A2F7-4A6B16E2633E}" type="sibTrans" cxnId="{66BBA6F5-9A2E-4796-874D-35C852E64F43}">
      <dgm:prSet/>
      <dgm:spPr/>
      <dgm:t>
        <a:bodyPr/>
        <a:lstStyle/>
        <a:p>
          <a:endParaRPr lang="es-AR"/>
        </a:p>
      </dgm:t>
    </dgm:pt>
    <dgm:pt modelId="{C8C3E33E-AEE6-48CA-80A2-4FC446722ADC}" type="pres">
      <dgm:prSet presAssocID="{63FB55C3-D344-4C87-98C0-E9F3818293DE}" presName="mainComposite" presStyleCnt="0">
        <dgm:presLayoutVars>
          <dgm:chPref val="1"/>
          <dgm:dir/>
          <dgm:animOne val="branch"/>
          <dgm:animLvl val="lvl"/>
          <dgm:resizeHandles val="exact"/>
        </dgm:presLayoutVars>
      </dgm:prSet>
      <dgm:spPr/>
    </dgm:pt>
    <dgm:pt modelId="{4B8DCFD3-65AF-4910-BC14-E59CE601DD2C}" type="pres">
      <dgm:prSet presAssocID="{63FB55C3-D344-4C87-98C0-E9F3818293DE}" presName="hierFlow" presStyleCnt="0"/>
      <dgm:spPr/>
    </dgm:pt>
    <dgm:pt modelId="{52659E4F-B30D-4343-8785-DBDBECD56651}" type="pres">
      <dgm:prSet presAssocID="{63FB55C3-D344-4C87-98C0-E9F3818293DE}" presName="firstBuf" presStyleCnt="0"/>
      <dgm:spPr/>
    </dgm:pt>
    <dgm:pt modelId="{F52D6191-3224-4A72-95AD-389F4B90A4EA}" type="pres">
      <dgm:prSet presAssocID="{63FB55C3-D344-4C87-98C0-E9F3818293DE}" presName="hierChild1" presStyleCnt="0">
        <dgm:presLayoutVars>
          <dgm:chPref val="1"/>
          <dgm:animOne val="branch"/>
          <dgm:animLvl val="lvl"/>
        </dgm:presLayoutVars>
      </dgm:prSet>
      <dgm:spPr/>
    </dgm:pt>
    <dgm:pt modelId="{DC93ABCE-8038-458E-AB40-E9756EE6A74E}" type="pres">
      <dgm:prSet presAssocID="{A5CFC219-D689-4D44-86AB-2484341E26E9}" presName="Name14" presStyleCnt="0"/>
      <dgm:spPr/>
    </dgm:pt>
    <dgm:pt modelId="{43102766-CE9B-434F-95E5-3B31CD22858E}" type="pres">
      <dgm:prSet presAssocID="{A5CFC219-D689-4D44-86AB-2484341E26E9}" presName="level1Shape" presStyleLbl="node0" presStyleIdx="0" presStyleCnt="1" custLinFactNeighborX="-75525" custLinFactNeighborY="-300">
        <dgm:presLayoutVars>
          <dgm:chPref val="3"/>
        </dgm:presLayoutVars>
      </dgm:prSet>
      <dgm:spPr/>
    </dgm:pt>
    <dgm:pt modelId="{98F9A0B4-1CAE-4808-8050-081A1EFA7964}" type="pres">
      <dgm:prSet presAssocID="{A5CFC219-D689-4D44-86AB-2484341E26E9}" presName="hierChild2" presStyleCnt="0"/>
      <dgm:spPr/>
    </dgm:pt>
    <dgm:pt modelId="{9CBE1279-85C4-495B-AC9E-C006C025E849}" type="pres">
      <dgm:prSet presAssocID="{C2286055-E5CA-4646-BA5A-378F906081BD}" presName="Name19" presStyleLbl="parChTrans1D2" presStyleIdx="0" presStyleCnt="1"/>
      <dgm:spPr/>
    </dgm:pt>
    <dgm:pt modelId="{91AB5E3A-DF07-4012-AC11-87DE3538C401}" type="pres">
      <dgm:prSet presAssocID="{B2AFD5D4-57D0-4B68-A0BD-D291B0A10ACC}" presName="Name21" presStyleCnt="0"/>
      <dgm:spPr/>
    </dgm:pt>
    <dgm:pt modelId="{9B8E9509-9D4F-41E6-A0CD-B1CAD0DA68CB}" type="pres">
      <dgm:prSet presAssocID="{B2AFD5D4-57D0-4B68-A0BD-D291B0A10ACC}" presName="level2Shape" presStyleLbl="node2" presStyleIdx="0" presStyleCnt="1" custLinFactNeighborX="-75524"/>
      <dgm:spPr/>
    </dgm:pt>
    <dgm:pt modelId="{8D43BA45-8ACA-49D6-942F-AA975B1DF56F}" type="pres">
      <dgm:prSet presAssocID="{B2AFD5D4-57D0-4B68-A0BD-D291B0A10ACC}" presName="hierChild3" presStyleCnt="0"/>
      <dgm:spPr/>
    </dgm:pt>
    <dgm:pt modelId="{DFFDA72A-B117-406F-AC79-5FFD475590A4}" type="pres">
      <dgm:prSet presAssocID="{FC032116-32E2-45AA-BEBE-4219E37FC6C8}" presName="Name19" presStyleLbl="parChTrans1D3" presStyleIdx="0" presStyleCnt="1"/>
      <dgm:spPr/>
    </dgm:pt>
    <dgm:pt modelId="{CB16C69C-385B-4EAB-A2AC-C74D3ECEA4E2}" type="pres">
      <dgm:prSet presAssocID="{7D1B04A8-99C2-4E19-92D1-B298FBEDD8DC}" presName="Name21" presStyleCnt="0"/>
      <dgm:spPr/>
    </dgm:pt>
    <dgm:pt modelId="{BEC2C35D-71F3-4EC0-AFF0-BF86E41A179A}" type="pres">
      <dgm:prSet presAssocID="{7D1B04A8-99C2-4E19-92D1-B298FBEDD8DC}" presName="level2Shape" presStyleLbl="node3" presStyleIdx="0" presStyleCnt="1" custLinFactNeighborX="-75524"/>
      <dgm:spPr/>
    </dgm:pt>
    <dgm:pt modelId="{75D5E5C7-D7C9-499E-BCA4-3303ECD20A6B}" type="pres">
      <dgm:prSet presAssocID="{7D1B04A8-99C2-4E19-92D1-B298FBEDD8DC}" presName="hierChild3" presStyleCnt="0"/>
      <dgm:spPr/>
    </dgm:pt>
    <dgm:pt modelId="{53F29AEF-8F37-4DCF-8BA5-A1AE77E1E591}" type="pres">
      <dgm:prSet presAssocID="{615A719A-48BE-4038-B09D-000E0190DF65}" presName="Name19" presStyleLbl="parChTrans1D4" presStyleIdx="0" presStyleCnt="1"/>
      <dgm:spPr/>
    </dgm:pt>
    <dgm:pt modelId="{E27D31B8-11FB-46D0-A560-8B15A01AC881}" type="pres">
      <dgm:prSet presAssocID="{DB3E8535-E811-4ABA-B625-CFDF92B80F51}" presName="Name21" presStyleCnt="0"/>
      <dgm:spPr/>
    </dgm:pt>
    <dgm:pt modelId="{8EC2B954-A004-493E-AB99-D89FC8624CA9}" type="pres">
      <dgm:prSet presAssocID="{DB3E8535-E811-4ABA-B625-CFDF92B80F51}" presName="level2Shape" presStyleLbl="node4" presStyleIdx="0" presStyleCnt="1" custLinFactNeighborX="-75453"/>
      <dgm:spPr/>
    </dgm:pt>
    <dgm:pt modelId="{899D3DFF-B7D3-422A-81AE-C7BA25DF14B4}" type="pres">
      <dgm:prSet presAssocID="{DB3E8535-E811-4ABA-B625-CFDF92B80F51}" presName="hierChild3" presStyleCnt="0"/>
      <dgm:spPr/>
    </dgm:pt>
    <dgm:pt modelId="{FC85782F-4D77-44B2-B96A-F3C34864BF7F}" type="pres">
      <dgm:prSet presAssocID="{63FB55C3-D344-4C87-98C0-E9F3818293DE}" presName="bgShapesFlow" presStyleCnt="0"/>
      <dgm:spPr/>
    </dgm:pt>
    <dgm:pt modelId="{1CDCAEA5-6FFA-4718-960F-1367B8B25DAF}" type="pres">
      <dgm:prSet presAssocID="{40F8E4C9-80C3-49D3-B617-C09A4B555C92}" presName="rectComp" presStyleCnt="0"/>
      <dgm:spPr/>
    </dgm:pt>
    <dgm:pt modelId="{A4501114-BDAF-4920-84AE-BFDE7CFF29E5}" type="pres">
      <dgm:prSet presAssocID="{40F8E4C9-80C3-49D3-B617-C09A4B555C92}" presName="bgRect" presStyleLbl="bgShp" presStyleIdx="0" presStyleCnt="4" custLinFactNeighborX="3750" custLinFactNeighborY="-26130"/>
      <dgm:spPr/>
    </dgm:pt>
    <dgm:pt modelId="{68C5FDA6-CE3E-477A-A09D-59B9C5793653}" type="pres">
      <dgm:prSet presAssocID="{40F8E4C9-80C3-49D3-B617-C09A4B555C92}" presName="bgRectTx" presStyleLbl="bgShp" presStyleIdx="0" presStyleCnt="4">
        <dgm:presLayoutVars>
          <dgm:bulletEnabled val="1"/>
        </dgm:presLayoutVars>
      </dgm:prSet>
      <dgm:spPr/>
    </dgm:pt>
    <dgm:pt modelId="{E4619A7C-A015-47C7-BCB1-B55D74F18C2C}" type="pres">
      <dgm:prSet presAssocID="{40F8E4C9-80C3-49D3-B617-C09A4B555C92}" presName="spComp" presStyleCnt="0"/>
      <dgm:spPr/>
    </dgm:pt>
    <dgm:pt modelId="{7B849406-EA89-41EE-92C9-3841BC31E779}" type="pres">
      <dgm:prSet presAssocID="{40F8E4C9-80C3-49D3-B617-C09A4B555C92}" presName="vSp" presStyleCnt="0"/>
      <dgm:spPr/>
    </dgm:pt>
    <dgm:pt modelId="{EFC61B82-AC27-4474-9AAF-BD3F8F0F8B8A}" type="pres">
      <dgm:prSet presAssocID="{FE5F11FD-C47C-4DAB-9394-853194A83B29}" presName="rectComp" presStyleCnt="0"/>
      <dgm:spPr/>
    </dgm:pt>
    <dgm:pt modelId="{4BB507EF-3B09-454E-88C1-AEFCFBB90B84}" type="pres">
      <dgm:prSet presAssocID="{FE5F11FD-C47C-4DAB-9394-853194A83B29}" presName="bgRect" presStyleLbl="bgShp" presStyleIdx="1" presStyleCnt="4"/>
      <dgm:spPr/>
    </dgm:pt>
    <dgm:pt modelId="{64933E7A-039C-4582-A643-832AA6D0609A}" type="pres">
      <dgm:prSet presAssocID="{FE5F11FD-C47C-4DAB-9394-853194A83B29}" presName="bgRectTx" presStyleLbl="bgShp" presStyleIdx="1" presStyleCnt="4">
        <dgm:presLayoutVars>
          <dgm:bulletEnabled val="1"/>
        </dgm:presLayoutVars>
      </dgm:prSet>
      <dgm:spPr/>
    </dgm:pt>
    <dgm:pt modelId="{BC68B37B-2F0D-4A03-87E1-379AECB2491C}" type="pres">
      <dgm:prSet presAssocID="{FE5F11FD-C47C-4DAB-9394-853194A83B29}" presName="spComp" presStyleCnt="0"/>
      <dgm:spPr/>
    </dgm:pt>
    <dgm:pt modelId="{8E387397-4F4E-437D-9ACE-8591DAB9AA5F}" type="pres">
      <dgm:prSet presAssocID="{FE5F11FD-C47C-4DAB-9394-853194A83B29}" presName="vSp" presStyleCnt="0"/>
      <dgm:spPr/>
    </dgm:pt>
    <dgm:pt modelId="{C9704FBB-F410-469A-8435-1F84412FDA88}" type="pres">
      <dgm:prSet presAssocID="{B948A26D-DE7A-4F57-B9DF-A02E67944CC3}" presName="rectComp" presStyleCnt="0"/>
      <dgm:spPr/>
    </dgm:pt>
    <dgm:pt modelId="{6E7EDC1F-1483-456F-87BE-30A3DD79234E}" type="pres">
      <dgm:prSet presAssocID="{B948A26D-DE7A-4F57-B9DF-A02E67944CC3}" presName="bgRect" presStyleLbl="bgShp" presStyleIdx="2" presStyleCnt="4" custLinFactNeighborY="670"/>
      <dgm:spPr/>
    </dgm:pt>
    <dgm:pt modelId="{77E14B42-CAB9-40F3-8621-91DCDBF87668}" type="pres">
      <dgm:prSet presAssocID="{B948A26D-DE7A-4F57-B9DF-A02E67944CC3}" presName="bgRectTx" presStyleLbl="bgShp" presStyleIdx="2" presStyleCnt="4">
        <dgm:presLayoutVars>
          <dgm:bulletEnabled val="1"/>
        </dgm:presLayoutVars>
      </dgm:prSet>
      <dgm:spPr/>
    </dgm:pt>
    <dgm:pt modelId="{105F503D-1445-46AD-BECB-CF40CC7FCBBF}" type="pres">
      <dgm:prSet presAssocID="{B948A26D-DE7A-4F57-B9DF-A02E67944CC3}" presName="spComp" presStyleCnt="0"/>
      <dgm:spPr/>
    </dgm:pt>
    <dgm:pt modelId="{AECB29C7-C68F-4F3E-99DC-A6BED0079748}" type="pres">
      <dgm:prSet presAssocID="{B948A26D-DE7A-4F57-B9DF-A02E67944CC3}" presName="vSp" presStyleCnt="0"/>
      <dgm:spPr/>
    </dgm:pt>
    <dgm:pt modelId="{2BBA8C6E-F5FA-40CD-9AD5-A343637ECBD2}" type="pres">
      <dgm:prSet presAssocID="{EAD17FA1-71A3-4AE8-A1DE-B36F90462F05}" presName="rectComp" presStyleCnt="0"/>
      <dgm:spPr/>
    </dgm:pt>
    <dgm:pt modelId="{9F8B7F77-05B6-49F3-B1E7-812421E37B91}" type="pres">
      <dgm:prSet presAssocID="{EAD17FA1-71A3-4AE8-A1DE-B36F90462F05}" presName="bgRect" presStyleLbl="bgShp" presStyleIdx="3" presStyleCnt="4" custLinFactNeighborX="3516" custLinFactNeighborY="60337"/>
      <dgm:spPr/>
    </dgm:pt>
    <dgm:pt modelId="{9B051000-AE45-4823-95D3-B62873D5D53D}" type="pres">
      <dgm:prSet presAssocID="{EAD17FA1-71A3-4AE8-A1DE-B36F90462F05}" presName="bgRectTx" presStyleLbl="bgShp" presStyleIdx="3" presStyleCnt="4">
        <dgm:presLayoutVars>
          <dgm:bulletEnabled val="1"/>
        </dgm:presLayoutVars>
      </dgm:prSet>
      <dgm:spPr/>
    </dgm:pt>
  </dgm:ptLst>
  <dgm:cxnLst>
    <dgm:cxn modelId="{F49EB104-5071-46F9-9FCC-B0DD22EFF593}" type="presOf" srcId="{63FB55C3-D344-4C87-98C0-E9F3818293DE}" destId="{C8C3E33E-AEE6-48CA-80A2-4FC446722ADC}" srcOrd="0" destOrd="0" presId="urn:microsoft.com/office/officeart/2005/8/layout/hierarchy6"/>
    <dgm:cxn modelId="{18876908-59DA-4B18-A9B4-3CABA4E62F74}" type="presOf" srcId="{FE5F11FD-C47C-4DAB-9394-853194A83B29}" destId="{4BB507EF-3B09-454E-88C1-AEFCFBB90B84}" srcOrd="0" destOrd="0" presId="urn:microsoft.com/office/officeart/2005/8/layout/hierarchy6"/>
    <dgm:cxn modelId="{3BB18F0B-6B98-4DCB-825F-A99222823CBB}" type="presOf" srcId="{A5CFC219-D689-4D44-86AB-2484341E26E9}" destId="{43102766-CE9B-434F-95E5-3B31CD22858E}" srcOrd="0" destOrd="0" presId="urn:microsoft.com/office/officeart/2005/8/layout/hierarchy6"/>
    <dgm:cxn modelId="{07CC0514-2A76-4C26-9060-38DD77FADAFB}" srcId="{63FB55C3-D344-4C87-98C0-E9F3818293DE}" destId="{B948A26D-DE7A-4F57-B9DF-A02E67944CC3}" srcOrd="3" destOrd="0" parTransId="{08A053FE-CCC5-4611-8DD9-34F2EC6FAFFC}" sibTransId="{156179B9-4249-4A86-B7CC-95212AD194C9}"/>
    <dgm:cxn modelId="{086F691F-69E6-4B39-ABEF-5E5491F58D8B}" type="presOf" srcId="{DB3E8535-E811-4ABA-B625-CFDF92B80F51}" destId="{8EC2B954-A004-493E-AB99-D89FC8624CA9}" srcOrd="0" destOrd="0" presId="urn:microsoft.com/office/officeart/2005/8/layout/hierarchy6"/>
    <dgm:cxn modelId="{E03CF739-5A8B-4802-8C87-71E4A16D9CFF}" srcId="{A5CFC219-D689-4D44-86AB-2484341E26E9}" destId="{B2AFD5D4-57D0-4B68-A0BD-D291B0A10ACC}" srcOrd="0" destOrd="0" parTransId="{C2286055-E5CA-4646-BA5A-378F906081BD}" sibTransId="{BBFC67CC-B51C-4C7E-B97D-65A29F6FF900}"/>
    <dgm:cxn modelId="{9ECFEE3E-AC48-4660-80E2-3CEF5F89803A}" type="presOf" srcId="{EAD17FA1-71A3-4AE8-A1DE-B36F90462F05}" destId="{9B051000-AE45-4823-95D3-B62873D5D53D}" srcOrd="1" destOrd="0" presId="urn:microsoft.com/office/officeart/2005/8/layout/hierarchy6"/>
    <dgm:cxn modelId="{4317CA3F-FF74-4A3F-AF88-22B20FE65899}" type="presOf" srcId="{EAD17FA1-71A3-4AE8-A1DE-B36F90462F05}" destId="{9F8B7F77-05B6-49F3-B1E7-812421E37B91}" srcOrd="0" destOrd="0" presId="urn:microsoft.com/office/officeart/2005/8/layout/hierarchy6"/>
    <dgm:cxn modelId="{E2146A60-9D94-474A-98EC-D97158E3A2A0}" type="presOf" srcId="{B948A26D-DE7A-4F57-B9DF-A02E67944CC3}" destId="{77E14B42-CAB9-40F3-8621-91DCDBF87668}" srcOrd="1" destOrd="0" presId="urn:microsoft.com/office/officeart/2005/8/layout/hierarchy6"/>
    <dgm:cxn modelId="{F9DB5C6B-D8D8-47EC-B51B-ACF35855D091}" type="presOf" srcId="{615A719A-48BE-4038-B09D-000E0190DF65}" destId="{53F29AEF-8F37-4DCF-8BA5-A1AE77E1E591}" srcOrd="0" destOrd="0" presId="urn:microsoft.com/office/officeart/2005/8/layout/hierarchy6"/>
    <dgm:cxn modelId="{7CA2AB6C-0DF1-498E-8A9B-DF71FE097913}" srcId="{63FB55C3-D344-4C87-98C0-E9F3818293DE}" destId="{40F8E4C9-80C3-49D3-B617-C09A4B555C92}" srcOrd="1" destOrd="0" parTransId="{0E304F59-882D-493C-AEC0-382343256ECE}" sibTransId="{88E1DE6E-87DB-4052-860C-5E05C55233AB}"/>
    <dgm:cxn modelId="{09C74F50-5E06-4DDD-8529-D1FFFA7C4C2D}" srcId="{63FB55C3-D344-4C87-98C0-E9F3818293DE}" destId="{FE5F11FD-C47C-4DAB-9394-853194A83B29}" srcOrd="2" destOrd="0" parTransId="{5DDD58C2-E092-421F-9333-051DDA330D65}" sibTransId="{16693C39-492E-4920-8C4C-ABD1CB3015D0}"/>
    <dgm:cxn modelId="{091F0976-B83C-4B69-8751-B3523996BAC8}" srcId="{63FB55C3-D344-4C87-98C0-E9F3818293DE}" destId="{A5CFC219-D689-4D44-86AB-2484341E26E9}" srcOrd="0" destOrd="0" parTransId="{2371CB25-7A62-4380-A999-D8A7B98C1908}" sibTransId="{CA025017-4836-4212-9BE5-AC161BDED042}"/>
    <dgm:cxn modelId="{51FE8A77-E631-4103-9106-45E1D6A85867}" srcId="{B2AFD5D4-57D0-4B68-A0BD-D291B0A10ACC}" destId="{7D1B04A8-99C2-4E19-92D1-B298FBEDD8DC}" srcOrd="0" destOrd="0" parTransId="{FC032116-32E2-45AA-BEBE-4219E37FC6C8}" sibTransId="{09F42F73-3207-4657-8F7D-B89C14993855}"/>
    <dgm:cxn modelId="{D9E40392-2916-4D45-8095-13695DE05956}" type="presOf" srcId="{FE5F11FD-C47C-4DAB-9394-853194A83B29}" destId="{64933E7A-039C-4582-A643-832AA6D0609A}" srcOrd="1" destOrd="0" presId="urn:microsoft.com/office/officeart/2005/8/layout/hierarchy6"/>
    <dgm:cxn modelId="{64A24B96-E57D-4499-933B-012781444F74}" type="presOf" srcId="{C2286055-E5CA-4646-BA5A-378F906081BD}" destId="{9CBE1279-85C4-495B-AC9E-C006C025E849}" srcOrd="0" destOrd="0" presId="urn:microsoft.com/office/officeart/2005/8/layout/hierarchy6"/>
    <dgm:cxn modelId="{CBF9419D-C3C3-483B-A91D-6FFE9EB46DD0}" type="presOf" srcId="{40F8E4C9-80C3-49D3-B617-C09A4B555C92}" destId="{68C5FDA6-CE3E-477A-A09D-59B9C5793653}" srcOrd="1" destOrd="0" presId="urn:microsoft.com/office/officeart/2005/8/layout/hierarchy6"/>
    <dgm:cxn modelId="{B1357CA5-CA63-47AA-A997-2B4007AAEDA7}" type="presOf" srcId="{40F8E4C9-80C3-49D3-B617-C09A4B555C92}" destId="{A4501114-BDAF-4920-84AE-BFDE7CFF29E5}" srcOrd="0" destOrd="0" presId="urn:microsoft.com/office/officeart/2005/8/layout/hierarchy6"/>
    <dgm:cxn modelId="{25D4B1BC-B721-46F7-A7FE-7A94BAAF2EFB}" type="presOf" srcId="{7D1B04A8-99C2-4E19-92D1-B298FBEDD8DC}" destId="{BEC2C35D-71F3-4EC0-AFF0-BF86E41A179A}" srcOrd="0" destOrd="0" presId="urn:microsoft.com/office/officeart/2005/8/layout/hierarchy6"/>
    <dgm:cxn modelId="{27CDD9BC-8D67-46AD-A193-D3660AA51536}" type="presOf" srcId="{B948A26D-DE7A-4F57-B9DF-A02E67944CC3}" destId="{6E7EDC1F-1483-456F-87BE-30A3DD79234E}" srcOrd="0" destOrd="0" presId="urn:microsoft.com/office/officeart/2005/8/layout/hierarchy6"/>
    <dgm:cxn modelId="{D31733CF-2772-4293-B021-F2C8A8C46019}" type="presOf" srcId="{B2AFD5D4-57D0-4B68-A0BD-D291B0A10ACC}" destId="{9B8E9509-9D4F-41E6-A0CD-B1CAD0DA68CB}" srcOrd="0" destOrd="0" presId="urn:microsoft.com/office/officeart/2005/8/layout/hierarchy6"/>
    <dgm:cxn modelId="{91B4A1E1-C828-4812-9195-A3358BCCAC50}" type="presOf" srcId="{FC032116-32E2-45AA-BEBE-4219E37FC6C8}" destId="{DFFDA72A-B117-406F-AC79-5FFD475590A4}" srcOrd="0" destOrd="0" presId="urn:microsoft.com/office/officeart/2005/8/layout/hierarchy6"/>
    <dgm:cxn modelId="{F101CBEA-C735-4C38-A061-BF2B4C96AE25}" srcId="{63FB55C3-D344-4C87-98C0-E9F3818293DE}" destId="{EAD17FA1-71A3-4AE8-A1DE-B36F90462F05}" srcOrd="4" destOrd="0" parTransId="{5422956C-42A9-41FA-AE99-C4415C206BE4}" sibTransId="{57A8644C-F3B5-47C7-B506-4D04B6ED7750}"/>
    <dgm:cxn modelId="{66BBA6F5-9A2E-4796-874D-35C852E64F43}" srcId="{7D1B04A8-99C2-4E19-92D1-B298FBEDD8DC}" destId="{DB3E8535-E811-4ABA-B625-CFDF92B80F51}" srcOrd="0" destOrd="0" parTransId="{615A719A-48BE-4038-B09D-000E0190DF65}" sibTransId="{E3442A8F-2106-49AF-A2F7-4A6B16E2633E}"/>
    <dgm:cxn modelId="{491BFC0B-4E9F-41B5-B54C-D023F3F8B729}" type="presParOf" srcId="{C8C3E33E-AEE6-48CA-80A2-4FC446722ADC}" destId="{4B8DCFD3-65AF-4910-BC14-E59CE601DD2C}" srcOrd="0" destOrd="0" presId="urn:microsoft.com/office/officeart/2005/8/layout/hierarchy6"/>
    <dgm:cxn modelId="{0DD353DE-B7DC-46E4-964B-56A1717D8D81}" type="presParOf" srcId="{4B8DCFD3-65AF-4910-BC14-E59CE601DD2C}" destId="{52659E4F-B30D-4343-8785-DBDBECD56651}" srcOrd="0" destOrd="0" presId="urn:microsoft.com/office/officeart/2005/8/layout/hierarchy6"/>
    <dgm:cxn modelId="{5CCB8D24-577F-4C1F-8731-D6A781C03636}" type="presParOf" srcId="{4B8DCFD3-65AF-4910-BC14-E59CE601DD2C}" destId="{F52D6191-3224-4A72-95AD-389F4B90A4EA}" srcOrd="1" destOrd="0" presId="urn:microsoft.com/office/officeart/2005/8/layout/hierarchy6"/>
    <dgm:cxn modelId="{670960C6-7289-4804-A36F-EA8A4B4F4489}" type="presParOf" srcId="{F52D6191-3224-4A72-95AD-389F4B90A4EA}" destId="{DC93ABCE-8038-458E-AB40-E9756EE6A74E}" srcOrd="0" destOrd="0" presId="urn:microsoft.com/office/officeart/2005/8/layout/hierarchy6"/>
    <dgm:cxn modelId="{57B74328-A2E5-4F95-A03B-BD578084DC03}" type="presParOf" srcId="{DC93ABCE-8038-458E-AB40-E9756EE6A74E}" destId="{43102766-CE9B-434F-95E5-3B31CD22858E}" srcOrd="0" destOrd="0" presId="urn:microsoft.com/office/officeart/2005/8/layout/hierarchy6"/>
    <dgm:cxn modelId="{2FDE5032-F295-48D5-B5E1-52C841E92E64}" type="presParOf" srcId="{DC93ABCE-8038-458E-AB40-E9756EE6A74E}" destId="{98F9A0B4-1CAE-4808-8050-081A1EFA7964}" srcOrd="1" destOrd="0" presId="urn:microsoft.com/office/officeart/2005/8/layout/hierarchy6"/>
    <dgm:cxn modelId="{69B769EB-DF80-4283-A9F5-CDF8163A1FE2}" type="presParOf" srcId="{98F9A0B4-1CAE-4808-8050-081A1EFA7964}" destId="{9CBE1279-85C4-495B-AC9E-C006C025E849}" srcOrd="0" destOrd="0" presId="urn:microsoft.com/office/officeart/2005/8/layout/hierarchy6"/>
    <dgm:cxn modelId="{EACC0413-B79E-4C41-9B9B-9FBFD0B2C68D}" type="presParOf" srcId="{98F9A0B4-1CAE-4808-8050-081A1EFA7964}" destId="{91AB5E3A-DF07-4012-AC11-87DE3538C401}" srcOrd="1" destOrd="0" presId="urn:microsoft.com/office/officeart/2005/8/layout/hierarchy6"/>
    <dgm:cxn modelId="{6DD9E9F2-0D3A-437A-9716-3089DAEF5B4B}" type="presParOf" srcId="{91AB5E3A-DF07-4012-AC11-87DE3538C401}" destId="{9B8E9509-9D4F-41E6-A0CD-B1CAD0DA68CB}" srcOrd="0" destOrd="0" presId="urn:microsoft.com/office/officeart/2005/8/layout/hierarchy6"/>
    <dgm:cxn modelId="{155D5EE5-A5C4-4609-960A-B7F8858531E9}" type="presParOf" srcId="{91AB5E3A-DF07-4012-AC11-87DE3538C401}" destId="{8D43BA45-8ACA-49D6-942F-AA975B1DF56F}" srcOrd="1" destOrd="0" presId="urn:microsoft.com/office/officeart/2005/8/layout/hierarchy6"/>
    <dgm:cxn modelId="{40284DEE-5B7A-4F8B-B089-E61796B7251A}" type="presParOf" srcId="{8D43BA45-8ACA-49D6-942F-AA975B1DF56F}" destId="{DFFDA72A-B117-406F-AC79-5FFD475590A4}" srcOrd="0" destOrd="0" presId="urn:microsoft.com/office/officeart/2005/8/layout/hierarchy6"/>
    <dgm:cxn modelId="{94606136-9BD1-4B1D-92E7-14D878B9F5ED}" type="presParOf" srcId="{8D43BA45-8ACA-49D6-942F-AA975B1DF56F}" destId="{CB16C69C-385B-4EAB-A2AC-C74D3ECEA4E2}" srcOrd="1" destOrd="0" presId="urn:microsoft.com/office/officeart/2005/8/layout/hierarchy6"/>
    <dgm:cxn modelId="{1A245AD7-D33E-484E-919F-7F3715676F89}" type="presParOf" srcId="{CB16C69C-385B-4EAB-A2AC-C74D3ECEA4E2}" destId="{BEC2C35D-71F3-4EC0-AFF0-BF86E41A179A}" srcOrd="0" destOrd="0" presId="urn:microsoft.com/office/officeart/2005/8/layout/hierarchy6"/>
    <dgm:cxn modelId="{0EA7E6A4-1406-44BF-A8D3-C0E77447A7C6}" type="presParOf" srcId="{CB16C69C-385B-4EAB-A2AC-C74D3ECEA4E2}" destId="{75D5E5C7-D7C9-499E-BCA4-3303ECD20A6B}" srcOrd="1" destOrd="0" presId="urn:microsoft.com/office/officeart/2005/8/layout/hierarchy6"/>
    <dgm:cxn modelId="{162AE36E-598A-447B-9DDF-A71AB366F00E}" type="presParOf" srcId="{75D5E5C7-D7C9-499E-BCA4-3303ECD20A6B}" destId="{53F29AEF-8F37-4DCF-8BA5-A1AE77E1E591}" srcOrd="0" destOrd="0" presId="urn:microsoft.com/office/officeart/2005/8/layout/hierarchy6"/>
    <dgm:cxn modelId="{6CE0AA4A-C1B1-4BAE-B204-242763A5A702}" type="presParOf" srcId="{75D5E5C7-D7C9-499E-BCA4-3303ECD20A6B}" destId="{E27D31B8-11FB-46D0-A560-8B15A01AC881}" srcOrd="1" destOrd="0" presId="urn:microsoft.com/office/officeart/2005/8/layout/hierarchy6"/>
    <dgm:cxn modelId="{844908E0-5E08-4553-829C-A1946BAC17E7}" type="presParOf" srcId="{E27D31B8-11FB-46D0-A560-8B15A01AC881}" destId="{8EC2B954-A004-493E-AB99-D89FC8624CA9}" srcOrd="0" destOrd="0" presId="urn:microsoft.com/office/officeart/2005/8/layout/hierarchy6"/>
    <dgm:cxn modelId="{2EC7B2F6-106C-411D-9E07-8C6E1A0894E4}" type="presParOf" srcId="{E27D31B8-11FB-46D0-A560-8B15A01AC881}" destId="{899D3DFF-B7D3-422A-81AE-C7BA25DF14B4}" srcOrd="1" destOrd="0" presId="urn:microsoft.com/office/officeart/2005/8/layout/hierarchy6"/>
    <dgm:cxn modelId="{1ECAAB1A-3769-47E3-9181-4F71111E5FCC}" type="presParOf" srcId="{C8C3E33E-AEE6-48CA-80A2-4FC446722ADC}" destId="{FC85782F-4D77-44B2-B96A-F3C34864BF7F}" srcOrd="1" destOrd="0" presId="urn:microsoft.com/office/officeart/2005/8/layout/hierarchy6"/>
    <dgm:cxn modelId="{64B00165-6DE3-47FB-92F3-D10E86221173}" type="presParOf" srcId="{FC85782F-4D77-44B2-B96A-F3C34864BF7F}" destId="{1CDCAEA5-6FFA-4718-960F-1367B8B25DAF}" srcOrd="0" destOrd="0" presId="urn:microsoft.com/office/officeart/2005/8/layout/hierarchy6"/>
    <dgm:cxn modelId="{85458B82-9B9F-453D-BD48-0B429C2E4E96}" type="presParOf" srcId="{1CDCAEA5-6FFA-4718-960F-1367B8B25DAF}" destId="{A4501114-BDAF-4920-84AE-BFDE7CFF29E5}" srcOrd="0" destOrd="0" presId="urn:microsoft.com/office/officeart/2005/8/layout/hierarchy6"/>
    <dgm:cxn modelId="{A72E9626-384F-480A-9D0D-EA1F12A7952D}" type="presParOf" srcId="{1CDCAEA5-6FFA-4718-960F-1367B8B25DAF}" destId="{68C5FDA6-CE3E-477A-A09D-59B9C5793653}" srcOrd="1" destOrd="0" presId="urn:microsoft.com/office/officeart/2005/8/layout/hierarchy6"/>
    <dgm:cxn modelId="{E06DD7E2-355F-4594-9147-7914BE140F99}" type="presParOf" srcId="{FC85782F-4D77-44B2-B96A-F3C34864BF7F}" destId="{E4619A7C-A015-47C7-BCB1-B55D74F18C2C}" srcOrd="1" destOrd="0" presId="urn:microsoft.com/office/officeart/2005/8/layout/hierarchy6"/>
    <dgm:cxn modelId="{63590822-BF38-4BA1-956F-D9186A4C34F4}" type="presParOf" srcId="{E4619A7C-A015-47C7-BCB1-B55D74F18C2C}" destId="{7B849406-EA89-41EE-92C9-3841BC31E779}" srcOrd="0" destOrd="0" presId="urn:microsoft.com/office/officeart/2005/8/layout/hierarchy6"/>
    <dgm:cxn modelId="{DEA4E041-DCD9-44E6-A0A1-7097D5AE8280}" type="presParOf" srcId="{FC85782F-4D77-44B2-B96A-F3C34864BF7F}" destId="{EFC61B82-AC27-4474-9AAF-BD3F8F0F8B8A}" srcOrd="2" destOrd="0" presId="urn:microsoft.com/office/officeart/2005/8/layout/hierarchy6"/>
    <dgm:cxn modelId="{A673497C-52CC-415E-BE26-E0326BBEDBA9}" type="presParOf" srcId="{EFC61B82-AC27-4474-9AAF-BD3F8F0F8B8A}" destId="{4BB507EF-3B09-454E-88C1-AEFCFBB90B84}" srcOrd="0" destOrd="0" presId="urn:microsoft.com/office/officeart/2005/8/layout/hierarchy6"/>
    <dgm:cxn modelId="{DE23DB6E-34F9-4E97-B445-094EA936495B}" type="presParOf" srcId="{EFC61B82-AC27-4474-9AAF-BD3F8F0F8B8A}" destId="{64933E7A-039C-4582-A643-832AA6D0609A}" srcOrd="1" destOrd="0" presId="urn:microsoft.com/office/officeart/2005/8/layout/hierarchy6"/>
    <dgm:cxn modelId="{E07631E7-64CB-4864-871B-F2AECD88999F}" type="presParOf" srcId="{FC85782F-4D77-44B2-B96A-F3C34864BF7F}" destId="{BC68B37B-2F0D-4A03-87E1-379AECB2491C}" srcOrd="3" destOrd="0" presId="urn:microsoft.com/office/officeart/2005/8/layout/hierarchy6"/>
    <dgm:cxn modelId="{845CDD7C-2314-43B9-939B-2232F01ABAED}" type="presParOf" srcId="{BC68B37B-2F0D-4A03-87E1-379AECB2491C}" destId="{8E387397-4F4E-437D-9ACE-8591DAB9AA5F}" srcOrd="0" destOrd="0" presId="urn:microsoft.com/office/officeart/2005/8/layout/hierarchy6"/>
    <dgm:cxn modelId="{2793FEE8-2B88-4FEF-B289-1C8B73A3AEC5}" type="presParOf" srcId="{FC85782F-4D77-44B2-B96A-F3C34864BF7F}" destId="{C9704FBB-F410-469A-8435-1F84412FDA88}" srcOrd="4" destOrd="0" presId="urn:microsoft.com/office/officeart/2005/8/layout/hierarchy6"/>
    <dgm:cxn modelId="{C3A2128D-8CAE-4433-B25B-C5E98D4D3A6F}" type="presParOf" srcId="{C9704FBB-F410-469A-8435-1F84412FDA88}" destId="{6E7EDC1F-1483-456F-87BE-30A3DD79234E}" srcOrd="0" destOrd="0" presId="urn:microsoft.com/office/officeart/2005/8/layout/hierarchy6"/>
    <dgm:cxn modelId="{FE5BA336-2437-4315-B61F-CD8673FF368D}" type="presParOf" srcId="{C9704FBB-F410-469A-8435-1F84412FDA88}" destId="{77E14B42-CAB9-40F3-8621-91DCDBF87668}" srcOrd="1" destOrd="0" presId="urn:microsoft.com/office/officeart/2005/8/layout/hierarchy6"/>
    <dgm:cxn modelId="{5C5C9E75-C32C-4A75-B62E-2D787A6A9D3E}" type="presParOf" srcId="{FC85782F-4D77-44B2-B96A-F3C34864BF7F}" destId="{105F503D-1445-46AD-BECB-CF40CC7FCBBF}" srcOrd="5" destOrd="0" presId="urn:microsoft.com/office/officeart/2005/8/layout/hierarchy6"/>
    <dgm:cxn modelId="{45F5107A-42E2-40D4-9511-C5AF45FD9D40}" type="presParOf" srcId="{105F503D-1445-46AD-BECB-CF40CC7FCBBF}" destId="{AECB29C7-C68F-4F3E-99DC-A6BED0079748}" srcOrd="0" destOrd="0" presId="urn:microsoft.com/office/officeart/2005/8/layout/hierarchy6"/>
    <dgm:cxn modelId="{896132FD-DD92-436B-AD20-33750A7A9A00}" type="presParOf" srcId="{FC85782F-4D77-44B2-B96A-F3C34864BF7F}" destId="{2BBA8C6E-F5FA-40CD-9AD5-A343637ECBD2}" srcOrd="6" destOrd="0" presId="urn:microsoft.com/office/officeart/2005/8/layout/hierarchy6"/>
    <dgm:cxn modelId="{885A26E0-2C1D-40D1-A1D7-2F8EA6DA0857}" type="presParOf" srcId="{2BBA8C6E-F5FA-40CD-9AD5-A343637ECBD2}" destId="{9F8B7F77-05B6-49F3-B1E7-812421E37B91}" srcOrd="0" destOrd="0" presId="urn:microsoft.com/office/officeart/2005/8/layout/hierarchy6"/>
    <dgm:cxn modelId="{D424335C-DFBC-43E1-AC69-5607C6CF8B25}" type="presParOf" srcId="{2BBA8C6E-F5FA-40CD-9AD5-A343637ECBD2}" destId="{9B051000-AE45-4823-95D3-B62873D5D53D}" srcOrd="1" destOrd="0" presId="urn:microsoft.com/office/officeart/2005/8/layout/hierarchy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E9CA-112D-4C35-8E53-FC5163AFF53E}" type="doc">
      <dgm:prSet loTypeId="urn:microsoft.com/office/officeart/2005/8/layout/gear1" loCatId="relationship" qsTypeId="urn:microsoft.com/office/officeart/2005/8/quickstyle/simple1" qsCatId="simple" csTypeId="urn:microsoft.com/office/officeart/2005/8/colors/accent1_2" csCatId="accent1" phldr="1"/>
      <dgm:spPr/>
    </dgm:pt>
    <dgm:pt modelId="{8B9BC3DD-6515-4E60-B042-AD9802310A07}">
      <dgm:prSet phldrT="[Texto]"/>
      <dgm:spPr/>
      <dgm:t>
        <a:bodyPr/>
        <a:lstStyle/>
        <a:p>
          <a:r>
            <a:rPr lang="es-MX" dirty="0"/>
            <a:t>Problema Comercial</a:t>
          </a:r>
          <a:endParaRPr lang="es-AR" dirty="0"/>
        </a:p>
      </dgm:t>
    </dgm:pt>
    <dgm:pt modelId="{A1E31584-DADC-426F-813A-B6B3D51AC105}" type="parTrans" cxnId="{CC5AF5D1-9FDB-47E1-B51F-64446D917D5C}">
      <dgm:prSet/>
      <dgm:spPr/>
      <dgm:t>
        <a:bodyPr/>
        <a:lstStyle/>
        <a:p>
          <a:endParaRPr lang="es-AR"/>
        </a:p>
      </dgm:t>
    </dgm:pt>
    <dgm:pt modelId="{D8D676C5-923C-4363-ADEF-950A39AE53CD}" type="sibTrans" cxnId="{CC5AF5D1-9FDB-47E1-B51F-64446D917D5C}">
      <dgm:prSet/>
      <dgm:spPr/>
      <dgm:t>
        <a:bodyPr/>
        <a:lstStyle/>
        <a:p>
          <a:endParaRPr lang="es-AR"/>
        </a:p>
      </dgm:t>
    </dgm:pt>
    <dgm:pt modelId="{5A0DA3E3-EF9D-43C4-A39F-862F81BDCB67}">
      <dgm:prSet phldrT="[Texto]"/>
      <dgm:spPr/>
      <dgm:t>
        <a:bodyPr/>
        <a:lstStyle/>
        <a:p>
          <a:r>
            <a:rPr lang="es-MX" dirty="0"/>
            <a:t>Contexto Comercial</a:t>
          </a:r>
          <a:endParaRPr lang="es-AR" dirty="0"/>
        </a:p>
      </dgm:t>
    </dgm:pt>
    <dgm:pt modelId="{D0BE2E15-B533-4BF4-93EB-E65F3B21AACC}" type="parTrans" cxnId="{D787E38B-54BF-42BD-96DB-811FEF3A5CD2}">
      <dgm:prSet/>
      <dgm:spPr/>
      <dgm:t>
        <a:bodyPr/>
        <a:lstStyle/>
        <a:p>
          <a:endParaRPr lang="es-AR"/>
        </a:p>
      </dgm:t>
    </dgm:pt>
    <dgm:pt modelId="{EF76EC75-674F-4D69-AEFB-E721C99149DC}" type="sibTrans" cxnId="{D787E38B-54BF-42BD-96DB-811FEF3A5CD2}">
      <dgm:prSet/>
      <dgm:spPr/>
      <dgm:t>
        <a:bodyPr/>
        <a:lstStyle/>
        <a:p>
          <a:endParaRPr lang="es-AR"/>
        </a:p>
      </dgm:t>
    </dgm:pt>
    <dgm:pt modelId="{CC4B3706-9B09-4CBA-8BDF-2ED286286DAD}">
      <dgm:prSet/>
      <dgm:spPr/>
      <dgm:t>
        <a:bodyPr/>
        <a:lstStyle/>
        <a:p>
          <a:r>
            <a:rPr lang="es-MX" dirty="0"/>
            <a:t>Contexto Analítico</a:t>
          </a:r>
          <a:endParaRPr lang="es-AR" dirty="0"/>
        </a:p>
      </dgm:t>
    </dgm:pt>
    <dgm:pt modelId="{AF9E63C5-BED0-42DE-AC7D-E2FFD32F943E}" type="parTrans" cxnId="{F69B9BDD-ACE4-4F36-B128-D2C975DCE3B0}">
      <dgm:prSet/>
      <dgm:spPr/>
      <dgm:t>
        <a:bodyPr/>
        <a:lstStyle/>
        <a:p>
          <a:endParaRPr lang="es-AR"/>
        </a:p>
      </dgm:t>
    </dgm:pt>
    <dgm:pt modelId="{5E8005A1-C76B-438B-9FDC-C4689D11B922}" type="sibTrans" cxnId="{F69B9BDD-ACE4-4F36-B128-D2C975DCE3B0}">
      <dgm:prSet/>
      <dgm:spPr/>
      <dgm:t>
        <a:bodyPr/>
        <a:lstStyle/>
        <a:p>
          <a:endParaRPr lang="es-AR"/>
        </a:p>
      </dgm:t>
    </dgm:pt>
    <dgm:pt modelId="{0CAFEB3A-9961-4494-9BDB-692A7FC975FA}" type="pres">
      <dgm:prSet presAssocID="{CF9FE9CA-112D-4C35-8E53-FC5163AFF53E}" presName="composite" presStyleCnt="0">
        <dgm:presLayoutVars>
          <dgm:chMax val="3"/>
          <dgm:animLvl val="lvl"/>
          <dgm:resizeHandles val="exact"/>
        </dgm:presLayoutVars>
      </dgm:prSet>
      <dgm:spPr/>
    </dgm:pt>
    <dgm:pt modelId="{2867B3BE-DD62-4E8F-9351-DD3F37823B36}" type="pres">
      <dgm:prSet presAssocID="{8B9BC3DD-6515-4E60-B042-AD9802310A07}" presName="gear1" presStyleLbl="node1" presStyleIdx="0" presStyleCnt="3" custLinFactNeighborX="-408" custLinFactNeighborY="408">
        <dgm:presLayoutVars>
          <dgm:chMax val="1"/>
          <dgm:bulletEnabled val="1"/>
        </dgm:presLayoutVars>
      </dgm:prSet>
      <dgm:spPr/>
    </dgm:pt>
    <dgm:pt modelId="{90B47B4C-061F-4D2F-A149-4D804FA67702}" type="pres">
      <dgm:prSet presAssocID="{8B9BC3DD-6515-4E60-B042-AD9802310A07}" presName="gear1srcNode" presStyleLbl="node1" presStyleIdx="0" presStyleCnt="3"/>
      <dgm:spPr/>
    </dgm:pt>
    <dgm:pt modelId="{226DC24B-5331-4B19-B4B2-793ABFD93E72}" type="pres">
      <dgm:prSet presAssocID="{8B9BC3DD-6515-4E60-B042-AD9802310A07}" presName="gear1dstNode" presStyleLbl="node1" presStyleIdx="0" presStyleCnt="3"/>
      <dgm:spPr/>
    </dgm:pt>
    <dgm:pt modelId="{7FD07B58-B5AF-4879-AC99-2FB973AC23EF}" type="pres">
      <dgm:prSet presAssocID="{CC4B3706-9B09-4CBA-8BDF-2ED286286DAD}" presName="gear2" presStyleLbl="node1" presStyleIdx="1" presStyleCnt="3">
        <dgm:presLayoutVars>
          <dgm:chMax val="1"/>
          <dgm:bulletEnabled val="1"/>
        </dgm:presLayoutVars>
      </dgm:prSet>
      <dgm:spPr/>
    </dgm:pt>
    <dgm:pt modelId="{F1B4F7B6-12AA-455D-9327-38D476A91A3B}" type="pres">
      <dgm:prSet presAssocID="{CC4B3706-9B09-4CBA-8BDF-2ED286286DAD}" presName="gear2srcNode" presStyleLbl="node1" presStyleIdx="1" presStyleCnt="3"/>
      <dgm:spPr/>
    </dgm:pt>
    <dgm:pt modelId="{1322DF81-74BF-4D3F-991D-0316C40BABFC}" type="pres">
      <dgm:prSet presAssocID="{CC4B3706-9B09-4CBA-8BDF-2ED286286DAD}" presName="gear2dstNode" presStyleLbl="node1" presStyleIdx="1" presStyleCnt="3"/>
      <dgm:spPr/>
    </dgm:pt>
    <dgm:pt modelId="{BC0B7471-2382-44D8-AC52-DBD18EFC1964}" type="pres">
      <dgm:prSet presAssocID="{5A0DA3E3-EF9D-43C4-A39F-862F81BDCB67}" presName="gear3" presStyleLbl="node1" presStyleIdx="2" presStyleCnt="3"/>
      <dgm:spPr/>
    </dgm:pt>
    <dgm:pt modelId="{B597A5DA-CC4C-412A-B023-57BEFD1D6E7F}" type="pres">
      <dgm:prSet presAssocID="{5A0DA3E3-EF9D-43C4-A39F-862F81BDCB67}" presName="gear3tx" presStyleLbl="node1" presStyleIdx="2" presStyleCnt="3">
        <dgm:presLayoutVars>
          <dgm:chMax val="1"/>
          <dgm:bulletEnabled val="1"/>
        </dgm:presLayoutVars>
      </dgm:prSet>
      <dgm:spPr/>
    </dgm:pt>
    <dgm:pt modelId="{AB1752A9-8303-455B-8A6D-55DDB12F06A0}" type="pres">
      <dgm:prSet presAssocID="{5A0DA3E3-EF9D-43C4-A39F-862F81BDCB67}" presName="gear3srcNode" presStyleLbl="node1" presStyleIdx="2" presStyleCnt="3"/>
      <dgm:spPr/>
    </dgm:pt>
    <dgm:pt modelId="{5FF773AB-2DF6-44A2-9C1D-91DC15651AE4}" type="pres">
      <dgm:prSet presAssocID="{5A0DA3E3-EF9D-43C4-A39F-862F81BDCB67}" presName="gear3dstNode" presStyleLbl="node1" presStyleIdx="2" presStyleCnt="3"/>
      <dgm:spPr/>
    </dgm:pt>
    <dgm:pt modelId="{217D3AD6-1378-463F-9248-69764B7911D2}" type="pres">
      <dgm:prSet presAssocID="{D8D676C5-923C-4363-ADEF-950A39AE53CD}" presName="connector1" presStyleLbl="sibTrans2D1" presStyleIdx="0" presStyleCnt="3"/>
      <dgm:spPr/>
    </dgm:pt>
    <dgm:pt modelId="{109C3F05-4822-4AEA-B927-6D1EB01E66C8}" type="pres">
      <dgm:prSet presAssocID="{5E8005A1-C76B-438B-9FDC-C4689D11B922}" presName="connector2" presStyleLbl="sibTrans2D1" presStyleIdx="1" presStyleCnt="3"/>
      <dgm:spPr/>
    </dgm:pt>
    <dgm:pt modelId="{A791F40F-5041-44E4-A8E5-8A171836A49A}" type="pres">
      <dgm:prSet presAssocID="{EF76EC75-674F-4D69-AEFB-E721C99149DC}" presName="connector3" presStyleLbl="sibTrans2D1" presStyleIdx="2" presStyleCnt="3"/>
      <dgm:spPr/>
    </dgm:pt>
  </dgm:ptLst>
  <dgm:cxnLst>
    <dgm:cxn modelId="{0125D510-D6FD-4F54-AAF5-E9A86EDC403B}" type="presOf" srcId="{5A0DA3E3-EF9D-43C4-A39F-862F81BDCB67}" destId="{5FF773AB-2DF6-44A2-9C1D-91DC15651AE4}" srcOrd="3" destOrd="0" presId="urn:microsoft.com/office/officeart/2005/8/layout/gear1"/>
    <dgm:cxn modelId="{4D65E915-8647-46A2-BD96-F21BB3616CE8}" type="presOf" srcId="{8B9BC3DD-6515-4E60-B042-AD9802310A07}" destId="{2867B3BE-DD62-4E8F-9351-DD3F37823B36}" srcOrd="0" destOrd="0" presId="urn:microsoft.com/office/officeart/2005/8/layout/gear1"/>
    <dgm:cxn modelId="{6182AE31-78AE-4EB2-BAF5-014658C4F486}" type="presOf" srcId="{D8D676C5-923C-4363-ADEF-950A39AE53CD}" destId="{217D3AD6-1378-463F-9248-69764B7911D2}" srcOrd="0" destOrd="0" presId="urn:microsoft.com/office/officeart/2005/8/layout/gear1"/>
    <dgm:cxn modelId="{B49C1535-57AE-4016-A5C0-70B3A3298932}" type="presOf" srcId="{8B9BC3DD-6515-4E60-B042-AD9802310A07}" destId="{226DC24B-5331-4B19-B4B2-793ABFD93E72}" srcOrd="2" destOrd="0" presId="urn:microsoft.com/office/officeart/2005/8/layout/gear1"/>
    <dgm:cxn modelId="{8A7B1B3F-CFBB-4F05-9EFC-91EE7AA320C8}" type="presOf" srcId="{5A0DA3E3-EF9D-43C4-A39F-862F81BDCB67}" destId="{AB1752A9-8303-455B-8A6D-55DDB12F06A0}" srcOrd="2" destOrd="0" presId="urn:microsoft.com/office/officeart/2005/8/layout/gear1"/>
    <dgm:cxn modelId="{93BD995D-9861-4F95-BC28-05291DFA324B}" type="presOf" srcId="{8B9BC3DD-6515-4E60-B042-AD9802310A07}" destId="{90B47B4C-061F-4D2F-A149-4D804FA67702}" srcOrd="1" destOrd="0" presId="urn:microsoft.com/office/officeart/2005/8/layout/gear1"/>
    <dgm:cxn modelId="{4DABC365-03FF-49DE-BB63-A411A207D91A}" type="presOf" srcId="{CC4B3706-9B09-4CBA-8BDF-2ED286286DAD}" destId="{7FD07B58-B5AF-4879-AC99-2FB973AC23EF}" srcOrd="0" destOrd="0" presId="urn:microsoft.com/office/officeart/2005/8/layout/gear1"/>
    <dgm:cxn modelId="{242FA156-B5EC-4291-9F13-C82B21503694}" type="presOf" srcId="{5A0DA3E3-EF9D-43C4-A39F-862F81BDCB67}" destId="{BC0B7471-2382-44D8-AC52-DBD18EFC1964}" srcOrd="0" destOrd="0" presId="urn:microsoft.com/office/officeart/2005/8/layout/gear1"/>
    <dgm:cxn modelId="{D787E38B-54BF-42BD-96DB-811FEF3A5CD2}" srcId="{CF9FE9CA-112D-4C35-8E53-FC5163AFF53E}" destId="{5A0DA3E3-EF9D-43C4-A39F-862F81BDCB67}" srcOrd="2" destOrd="0" parTransId="{D0BE2E15-B533-4BF4-93EB-E65F3B21AACC}" sibTransId="{EF76EC75-674F-4D69-AEFB-E721C99149DC}"/>
    <dgm:cxn modelId="{7D02228D-EB8C-4077-B97B-42823AA5FC63}" type="presOf" srcId="{CC4B3706-9B09-4CBA-8BDF-2ED286286DAD}" destId="{F1B4F7B6-12AA-455D-9327-38D476A91A3B}" srcOrd="1" destOrd="0" presId="urn:microsoft.com/office/officeart/2005/8/layout/gear1"/>
    <dgm:cxn modelId="{659CB6A7-4065-412B-BF5D-989D6D1C2F1A}" type="presOf" srcId="{EF76EC75-674F-4D69-AEFB-E721C99149DC}" destId="{A791F40F-5041-44E4-A8E5-8A171836A49A}" srcOrd="0" destOrd="0" presId="urn:microsoft.com/office/officeart/2005/8/layout/gear1"/>
    <dgm:cxn modelId="{CC5AF5D1-9FDB-47E1-B51F-64446D917D5C}" srcId="{CF9FE9CA-112D-4C35-8E53-FC5163AFF53E}" destId="{8B9BC3DD-6515-4E60-B042-AD9802310A07}" srcOrd="0" destOrd="0" parTransId="{A1E31584-DADC-426F-813A-B6B3D51AC105}" sibTransId="{D8D676C5-923C-4363-ADEF-950A39AE53CD}"/>
    <dgm:cxn modelId="{12C4F4D7-7344-45C7-AD61-3AB213C56420}" type="presOf" srcId="{5A0DA3E3-EF9D-43C4-A39F-862F81BDCB67}" destId="{B597A5DA-CC4C-412A-B023-57BEFD1D6E7F}" srcOrd="1" destOrd="0" presId="urn:microsoft.com/office/officeart/2005/8/layout/gear1"/>
    <dgm:cxn modelId="{F69B9BDD-ACE4-4F36-B128-D2C975DCE3B0}" srcId="{CF9FE9CA-112D-4C35-8E53-FC5163AFF53E}" destId="{CC4B3706-9B09-4CBA-8BDF-2ED286286DAD}" srcOrd="1" destOrd="0" parTransId="{AF9E63C5-BED0-42DE-AC7D-E2FFD32F943E}" sibTransId="{5E8005A1-C76B-438B-9FDC-C4689D11B922}"/>
    <dgm:cxn modelId="{201C18E1-B9FA-4857-AC6A-4F7157DC244F}" type="presOf" srcId="{5E8005A1-C76B-438B-9FDC-C4689D11B922}" destId="{109C3F05-4822-4AEA-B927-6D1EB01E66C8}" srcOrd="0" destOrd="0" presId="urn:microsoft.com/office/officeart/2005/8/layout/gear1"/>
    <dgm:cxn modelId="{B3BAB5E8-037A-4B6B-87B7-F1F5AA1EAB1B}" type="presOf" srcId="{CC4B3706-9B09-4CBA-8BDF-2ED286286DAD}" destId="{1322DF81-74BF-4D3F-991D-0316C40BABFC}" srcOrd="2" destOrd="0" presId="urn:microsoft.com/office/officeart/2005/8/layout/gear1"/>
    <dgm:cxn modelId="{BC46A2EF-2755-47FE-9337-6116928FFEC8}" type="presOf" srcId="{CF9FE9CA-112D-4C35-8E53-FC5163AFF53E}" destId="{0CAFEB3A-9961-4494-9BDB-692A7FC975FA}" srcOrd="0" destOrd="0" presId="urn:microsoft.com/office/officeart/2005/8/layout/gear1"/>
    <dgm:cxn modelId="{0B4E3C8F-4040-4BBB-BC75-48A44A9F591F}" type="presParOf" srcId="{0CAFEB3A-9961-4494-9BDB-692A7FC975FA}" destId="{2867B3BE-DD62-4E8F-9351-DD3F37823B36}" srcOrd="0" destOrd="0" presId="urn:microsoft.com/office/officeart/2005/8/layout/gear1"/>
    <dgm:cxn modelId="{720F3855-7232-4001-840D-402B21783F14}" type="presParOf" srcId="{0CAFEB3A-9961-4494-9BDB-692A7FC975FA}" destId="{90B47B4C-061F-4D2F-A149-4D804FA67702}" srcOrd="1" destOrd="0" presId="urn:microsoft.com/office/officeart/2005/8/layout/gear1"/>
    <dgm:cxn modelId="{BAD947FE-6514-49ED-B7DA-6DFFC5EAA880}" type="presParOf" srcId="{0CAFEB3A-9961-4494-9BDB-692A7FC975FA}" destId="{226DC24B-5331-4B19-B4B2-793ABFD93E72}" srcOrd="2" destOrd="0" presId="urn:microsoft.com/office/officeart/2005/8/layout/gear1"/>
    <dgm:cxn modelId="{74A40BAB-C476-4B17-BA44-0382A8B9EF88}" type="presParOf" srcId="{0CAFEB3A-9961-4494-9BDB-692A7FC975FA}" destId="{7FD07B58-B5AF-4879-AC99-2FB973AC23EF}" srcOrd="3" destOrd="0" presId="urn:microsoft.com/office/officeart/2005/8/layout/gear1"/>
    <dgm:cxn modelId="{F003A6D6-2475-4F9D-ACBF-52BA3B533304}" type="presParOf" srcId="{0CAFEB3A-9961-4494-9BDB-692A7FC975FA}" destId="{F1B4F7B6-12AA-455D-9327-38D476A91A3B}" srcOrd="4" destOrd="0" presId="urn:microsoft.com/office/officeart/2005/8/layout/gear1"/>
    <dgm:cxn modelId="{82CACD93-06B9-445B-A53B-2C63C3478E1E}" type="presParOf" srcId="{0CAFEB3A-9961-4494-9BDB-692A7FC975FA}" destId="{1322DF81-74BF-4D3F-991D-0316C40BABFC}" srcOrd="5" destOrd="0" presId="urn:microsoft.com/office/officeart/2005/8/layout/gear1"/>
    <dgm:cxn modelId="{C85AA5B6-83BB-4B04-9362-B4A4AF625F38}" type="presParOf" srcId="{0CAFEB3A-9961-4494-9BDB-692A7FC975FA}" destId="{BC0B7471-2382-44D8-AC52-DBD18EFC1964}" srcOrd="6" destOrd="0" presId="urn:microsoft.com/office/officeart/2005/8/layout/gear1"/>
    <dgm:cxn modelId="{5E36D5F9-F5C2-45E8-95EA-3EDF5970078C}" type="presParOf" srcId="{0CAFEB3A-9961-4494-9BDB-692A7FC975FA}" destId="{B597A5DA-CC4C-412A-B023-57BEFD1D6E7F}" srcOrd="7" destOrd="0" presId="urn:microsoft.com/office/officeart/2005/8/layout/gear1"/>
    <dgm:cxn modelId="{3963572E-2649-44E3-BA4B-6EAD3C57BE92}" type="presParOf" srcId="{0CAFEB3A-9961-4494-9BDB-692A7FC975FA}" destId="{AB1752A9-8303-455B-8A6D-55DDB12F06A0}" srcOrd="8" destOrd="0" presId="urn:microsoft.com/office/officeart/2005/8/layout/gear1"/>
    <dgm:cxn modelId="{4F4F6FDE-6B51-43D8-BF27-5A942AF00C93}" type="presParOf" srcId="{0CAFEB3A-9961-4494-9BDB-692A7FC975FA}" destId="{5FF773AB-2DF6-44A2-9C1D-91DC15651AE4}" srcOrd="9" destOrd="0" presId="urn:microsoft.com/office/officeart/2005/8/layout/gear1"/>
    <dgm:cxn modelId="{6DC898BF-9BC7-48FE-AD67-3C1498C820FE}" type="presParOf" srcId="{0CAFEB3A-9961-4494-9BDB-692A7FC975FA}" destId="{217D3AD6-1378-463F-9248-69764B7911D2}" srcOrd="10" destOrd="0" presId="urn:microsoft.com/office/officeart/2005/8/layout/gear1"/>
    <dgm:cxn modelId="{11B2D1BC-A1EC-4545-9E68-246EDB548DD5}" type="presParOf" srcId="{0CAFEB3A-9961-4494-9BDB-692A7FC975FA}" destId="{109C3F05-4822-4AEA-B927-6D1EB01E66C8}" srcOrd="11" destOrd="0" presId="urn:microsoft.com/office/officeart/2005/8/layout/gear1"/>
    <dgm:cxn modelId="{E15D4DAE-2263-4E9B-8787-3C2A78A670E7}" type="presParOf" srcId="{0CAFEB3A-9961-4494-9BDB-692A7FC975FA}" destId="{A791F40F-5041-44E4-A8E5-8A171836A49A}"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88E9F7-F395-48C8-BCD8-DF8340716B1D}"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s-AR"/>
        </a:p>
      </dgm:t>
    </dgm:pt>
    <dgm:pt modelId="{A6638C05-6C1B-498F-B5D3-65F080935ED2}">
      <dgm:prSet phldrT="[Texto]"/>
      <dgm:spPr/>
      <dgm:t>
        <a:bodyPr/>
        <a:lstStyle/>
        <a:p>
          <a:r>
            <a:rPr lang="es-MX" dirty="0"/>
            <a:t>Objetivo</a:t>
          </a:r>
          <a:endParaRPr lang="es-AR" dirty="0"/>
        </a:p>
      </dgm:t>
    </dgm:pt>
    <dgm:pt modelId="{0BDA2B82-3064-4DF1-854A-79F9294F586C}" type="parTrans" cxnId="{D69CA1F1-046A-4CB0-AE66-2FC662CBAC52}">
      <dgm:prSet/>
      <dgm:spPr/>
      <dgm:t>
        <a:bodyPr/>
        <a:lstStyle/>
        <a:p>
          <a:endParaRPr lang="es-AR"/>
        </a:p>
      </dgm:t>
    </dgm:pt>
    <dgm:pt modelId="{F33B8998-0CA6-4799-98FB-4DA2BC18900D}" type="sibTrans" cxnId="{D69CA1F1-046A-4CB0-AE66-2FC662CBAC52}">
      <dgm:prSet/>
      <dgm:spPr/>
      <dgm:t>
        <a:bodyPr/>
        <a:lstStyle/>
        <a:p>
          <a:endParaRPr lang="es-AR"/>
        </a:p>
      </dgm:t>
    </dgm:pt>
    <dgm:pt modelId="{AB9FAE74-BD56-4453-94C8-BC95674B883D}">
      <dgm:prSet phldrT="[Texto]"/>
      <dgm:spPr/>
      <dgm:t>
        <a:bodyPr/>
        <a:lstStyle/>
        <a:p>
          <a:r>
            <a:rPr lang="es-MX" dirty="0"/>
            <a:t>Limpieza de Datos</a:t>
          </a:r>
          <a:endParaRPr lang="es-AR" dirty="0"/>
        </a:p>
      </dgm:t>
    </dgm:pt>
    <dgm:pt modelId="{A0EB280A-B351-4704-8A82-19D98837C22C}" type="parTrans" cxnId="{24F38508-AB3D-4348-98CB-728EBA773F58}">
      <dgm:prSet/>
      <dgm:spPr/>
      <dgm:t>
        <a:bodyPr/>
        <a:lstStyle/>
        <a:p>
          <a:endParaRPr lang="es-AR"/>
        </a:p>
      </dgm:t>
    </dgm:pt>
    <dgm:pt modelId="{4C3D44CD-8B4E-4284-882C-88E860E547E0}" type="sibTrans" cxnId="{24F38508-AB3D-4348-98CB-728EBA773F58}">
      <dgm:prSet/>
      <dgm:spPr/>
      <dgm:t>
        <a:bodyPr/>
        <a:lstStyle/>
        <a:p>
          <a:endParaRPr lang="es-AR"/>
        </a:p>
      </dgm:t>
    </dgm:pt>
    <dgm:pt modelId="{15A8BAF9-AA41-417F-A656-96A18E28B339}">
      <dgm:prSet phldrT="[Texto]"/>
      <dgm:spPr/>
      <dgm:t>
        <a:bodyPr/>
        <a:lstStyle/>
        <a:p>
          <a:r>
            <a:rPr lang="es-MX" dirty="0"/>
            <a:t>Transformación de Datos</a:t>
          </a:r>
          <a:endParaRPr lang="es-AR" dirty="0"/>
        </a:p>
      </dgm:t>
    </dgm:pt>
    <dgm:pt modelId="{5F2605B3-D6D0-4DAA-ACC8-60419078653E}" type="parTrans" cxnId="{B9FCE132-47D7-423A-A24C-F6841B1A5E06}">
      <dgm:prSet/>
      <dgm:spPr/>
      <dgm:t>
        <a:bodyPr/>
        <a:lstStyle/>
        <a:p>
          <a:endParaRPr lang="es-AR"/>
        </a:p>
      </dgm:t>
    </dgm:pt>
    <dgm:pt modelId="{0240F38B-C45F-4B7D-8956-331F90F37F3A}" type="sibTrans" cxnId="{B9FCE132-47D7-423A-A24C-F6841B1A5E06}">
      <dgm:prSet/>
      <dgm:spPr/>
      <dgm:t>
        <a:bodyPr/>
        <a:lstStyle/>
        <a:p>
          <a:endParaRPr lang="es-AR"/>
        </a:p>
      </dgm:t>
    </dgm:pt>
    <dgm:pt modelId="{1EBB3CF6-C9FF-4FD5-8FFE-066438809C91}">
      <dgm:prSet phldrT="[Texto]"/>
      <dgm:spPr/>
      <dgm:t>
        <a:bodyPr/>
        <a:lstStyle/>
        <a:p>
          <a:r>
            <a:rPr lang="es-MX" dirty="0"/>
            <a:t>Análisis Exploratorio de Datos</a:t>
          </a:r>
          <a:endParaRPr lang="es-AR" dirty="0"/>
        </a:p>
      </dgm:t>
    </dgm:pt>
    <dgm:pt modelId="{58FB33F4-85B4-466E-8C1C-8349E33A0730}" type="parTrans" cxnId="{37E2DFF5-CAA7-487C-AA11-74A6DDFAA300}">
      <dgm:prSet/>
      <dgm:spPr/>
      <dgm:t>
        <a:bodyPr/>
        <a:lstStyle/>
        <a:p>
          <a:endParaRPr lang="es-AR"/>
        </a:p>
      </dgm:t>
    </dgm:pt>
    <dgm:pt modelId="{EE506934-EA87-4339-8CF1-55CE6393D843}" type="sibTrans" cxnId="{37E2DFF5-CAA7-487C-AA11-74A6DDFAA300}">
      <dgm:prSet/>
      <dgm:spPr/>
      <dgm:t>
        <a:bodyPr/>
        <a:lstStyle/>
        <a:p>
          <a:endParaRPr lang="es-AR"/>
        </a:p>
      </dgm:t>
    </dgm:pt>
    <dgm:pt modelId="{1A25CC53-3644-4B21-B049-B87F89A84318}">
      <dgm:prSet phldrT="[Texto]"/>
      <dgm:spPr/>
      <dgm:t>
        <a:bodyPr/>
        <a:lstStyle/>
        <a:p>
          <a:r>
            <a:rPr lang="es-MX" dirty="0"/>
            <a:t>Primeros </a:t>
          </a:r>
          <a:r>
            <a:rPr lang="es-MX" dirty="0" err="1"/>
            <a:t>Insight</a:t>
          </a:r>
          <a:endParaRPr lang="es-AR" dirty="0"/>
        </a:p>
      </dgm:t>
    </dgm:pt>
    <dgm:pt modelId="{AB6F1810-2874-487B-A40E-058CF7843037}" type="parTrans" cxnId="{EA2CB9A5-505B-4E23-9545-B2E445C64387}">
      <dgm:prSet/>
      <dgm:spPr/>
      <dgm:t>
        <a:bodyPr/>
        <a:lstStyle/>
        <a:p>
          <a:endParaRPr lang="es-AR"/>
        </a:p>
      </dgm:t>
    </dgm:pt>
    <dgm:pt modelId="{05E57AEF-7A74-4C7F-ABEF-A399A143E7FD}" type="sibTrans" cxnId="{EA2CB9A5-505B-4E23-9545-B2E445C64387}">
      <dgm:prSet/>
      <dgm:spPr/>
      <dgm:t>
        <a:bodyPr/>
        <a:lstStyle/>
        <a:p>
          <a:endParaRPr lang="es-AR"/>
        </a:p>
      </dgm:t>
    </dgm:pt>
    <dgm:pt modelId="{6A41F0B5-4E57-4510-8787-7E41F35A906D}">
      <dgm:prSet phldrT="[Texto]"/>
      <dgm:spPr/>
      <dgm:t>
        <a:bodyPr/>
        <a:lstStyle/>
        <a:p>
          <a:r>
            <a:rPr lang="es-MX" dirty="0"/>
            <a:t>Elección de Modelo a Entrenar</a:t>
          </a:r>
          <a:endParaRPr lang="es-AR" dirty="0"/>
        </a:p>
      </dgm:t>
    </dgm:pt>
    <dgm:pt modelId="{262D5D04-1A8C-48BF-91E6-633E3BB65650}" type="parTrans" cxnId="{E0B161A4-309B-4DE4-9133-8E4BB5E5B79B}">
      <dgm:prSet/>
      <dgm:spPr/>
      <dgm:t>
        <a:bodyPr/>
        <a:lstStyle/>
        <a:p>
          <a:endParaRPr lang="es-AR"/>
        </a:p>
      </dgm:t>
    </dgm:pt>
    <dgm:pt modelId="{97FF305D-A156-4AF4-A97E-625BDC339CDD}" type="sibTrans" cxnId="{E0B161A4-309B-4DE4-9133-8E4BB5E5B79B}">
      <dgm:prSet/>
      <dgm:spPr/>
      <dgm:t>
        <a:bodyPr/>
        <a:lstStyle/>
        <a:p>
          <a:endParaRPr lang="es-AR"/>
        </a:p>
      </dgm:t>
    </dgm:pt>
    <dgm:pt modelId="{B7DCF568-56E2-4D07-BE82-C237FFF5E3CF}">
      <dgm:prSet phldrT="[Texto]"/>
      <dgm:spPr/>
      <dgm:t>
        <a:bodyPr/>
        <a:lstStyle/>
        <a:p>
          <a:r>
            <a:rPr lang="es-MX" dirty="0"/>
            <a:t>Entrenamiento del Modelo </a:t>
          </a:r>
          <a:endParaRPr lang="es-AR" dirty="0"/>
        </a:p>
      </dgm:t>
    </dgm:pt>
    <dgm:pt modelId="{C5586362-45E7-4ACA-A817-E1595E7C62A0}" type="parTrans" cxnId="{50713DD3-89DD-4E9B-9F91-3FF08212371F}">
      <dgm:prSet/>
      <dgm:spPr/>
      <dgm:t>
        <a:bodyPr/>
        <a:lstStyle/>
        <a:p>
          <a:endParaRPr lang="es-AR"/>
        </a:p>
      </dgm:t>
    </dgm:pt>
    <dgm:pt modelId="{A10D158B-3001-4556-B7B8-209E7B21739D}" type="sibTrans" cxnId="{50713DD3-89DD-4E9B-9F91-3FF08212371F}">
      <dgm:prSet/>
      <dgm:spPr/>
      <dgm:t>
        <a:bodyPr/>
        <a:lstStyle/>
        <a:p>
          <a:endParaRPr lang="es-AR"/>
        </a:p>
      </dgm:t>
    </dgm:pt>
    <dgm:pt modelId="{D34FE2EA-921B-41E3-9CAD-09637A3B642A}">
      <dgm:prSet phldrT="[Texto]"/>
      <dgm:spPr/>
      <dgm:t>
        <a:bodyPr/>
        <a:lstStyle/>
        <a:p>
          <a:r>
            <a:rPr lang="es-MX" dirty="0"/>
            <a:t>Verificación del Modelo Entrenado</a:t>
          </a:r>
          <a:endParaRPr lang="es-AR" dirty="0"/>
        </a:p>
      </dgm:t>
    </dgm:pt>
    <dgm:pt modelId="{D64B968B-8560-4718-9CE8-12BB9F96C74A}" type="parTrans" cxnId="{5F018C44-9001-4DFD-A3E4-969AB212793D}">
      <dgm:prSet/>
      <dgm:spPr/>
      <dgm:t>
        <a:bodyPr/>
        <a:lstStyle/>
        <a:p>
          <a:endParaRPr lang="es-AR"/>
        </a:p>
      </dgm:t>
    </dgm:pt>
    <dgm:pt modelId="{22F1F60E-8FF4-454B-A323-D4D6D5765BC2}" type="sibTrans" cxnId="{5F018C44-9001-4DFD-A3E4-969AB212793D}">
      <dgm:prSet/>
      <dgm:spPr/>
      <dgm:t>
        <a:bodyPr/>
        <a:lstStyle/>
        <a:p>
          <a:endParaRPr lang="es-AR"/>
        </a:p>
      </dgm:t>
    </dgm:pt>
    <dgm:pt modelId="{08F31D8D-0A4E-49B7-9614-AA7E6005A0E4}">
      <dgm:prSet phldrT="[Texto]"/>
      <dgm:spPr/>
      <dgm:t>
        <a:bodyPr/>
        <a:lstStyle/>
        <a:p>
          <a:r>
            <a:rPr lang="es-MX" dirty="0"/>
            <a:t>Obtención de Segundos </a:t>
          </a:r>
          <a:r>
            <a:rPr lang="es-MX" dirty="0" err="1"/>
            <a:t>Insight</a:t>
          </a:r>
          <a:endParaRPr lang="es-AR" dirty="0"/>
        </a:p>
      </dgm:t>
    </dgm:pt>
    <dgm:pt modelId="{377CB348-3595-47C0-8241-E4B038FB2B6F}" type="parTrans" cxnId="{B00751FC-2C5E-4CD1-B9F4-19A380A902F7}">
      <dgm:prSet/>
      <dgm:spPr/>
      <dgm:t>
        <a:bodyPr/>
        <a:lstStyle/>
        <a:p>
          <a:endParaRPr lang="es-AR"/>
        </a:p>
      </dgm:t>
    </dgm:pt>
    <dgm:pt modelId="{12CF4D3F-44D7-42FD-93BF-EEDD95E8015E}" type="sibTrans" cxnId="{B00751FC-2C5E-4CD1-B9F4-19A380A902F7}">
      <dgm:prSet/>
      <dgm:spPr/>
      <dgm:t>
        <a:bodyPr/>
        <a:lstStyle/>
        <a:p>
          <a:endParaRPr lang="es-AR"/>
        </a:p>
      </dgm:t>
    </dgm:pt>
    <dgm:pt modelId="{7E4AC91F-2326-4906-ACB5-E684F4885A70}">
      <dgm:prSet phldrT="[Texto]"/>
      <dgm:spPr/>
      <dgm:t>
        <a:bodyPr/>
        <a:lstStyle/>
        <a:p>
          <a:r>
            <a:rPr lang="es-MX" dirty="0"/>
            <a:t>Análisis en Conjunto del EDA y Modelo</a:t>
          </a:r>
          <a:endParaRPr lang="es-AR" dirty="0"/>
        </a:p>
      </dgm:t>
    </dgm:pt>
    <dgm:pt modelId="{176B5209-198B-416D-BC86-4B73062E7DD6}" type="parTrans" cxnId="{BBDB0866-48C2-4EEB-814F-ED3364276984}">
      <dgm:prSet/>
      <dgm:spPr/>
      <dgm:t>
        <a:bodyPr/>
        <a:lstStyle/>
        <a:p>
          <a:endParaRPr lang="es-AR"/>
        </a:p>
      </dgm:t>
    </dgm:pt>
    <dgm:pt modelId="{AD00CBD8-7E49-42DA-A652-05943C62DF56}" type="sibTrans" cxnId="{BBDB0866-48C2-4EEB-814F-ED3364276984}">
      <dgm:prSet/>
      <dgm:spPr/>
      <dgm:t>
        <a:bodyPr/>
        <a:lstStyle/>
        <a:p>
          <a:endParaRPr lang="es-AR"/>
        </a:p>
      </dgm:t>
    </dgm:pt>
    <dgm:pt modelId="{961287E4-0543-4D92-97F4-417CC097AC0A}">
      <dgm:prSet phldrT="[Texto]"/>
      <dgm:spPr/>
      <dgm:t>
        <a:bodyPr/>
        <a:lstStyle/>
        <a:p>
          <a:r>
            <a:rPr lang="es-MX" dirty="0"/>
            <a:t>Propuesta de Oportunidad o Solución</a:t>
          </a:r>
          <a:endParaRPr lang="es-AR" dirty="0"/>
        </a:p>
      </dgm:t>
    </dgm:pt>
    <dgm:pt modelId="{75CA40FE-9BD6-46C6-AC90-9AA11C95E5A9}" type="parTrans" cxnId="{7EA18E34-314F-429A-A864-55FB11F98B53}">
      <dgm:prSet/>
      <dgm:spPr/>
      <dgm:t>
        <a:bodyPr/>
        <a:lstStyle/>
        <a:p>
          <a:endParaRPr lang="es-AR"/>
        </a:p>
      </dgm:t>
    </dgm:pt>
    <dgm:pt modelId="{5DE336A9-E72A-4FC9-8E6F-198D1A0971DC}" type="sibTrans" cxnId="{7EA18E34-314F-429A-A864-55FB11F98B53}">
      <dgm:prSet/>
      <dgm:spPr/>
      <dgm:t>
        <a:bodyPr/>
        <a:lstStyle/>
        <a:p>
          <a:endParaRPr lang="es-AR"/>
        </a:p>
      </dgm:t>
    </dgm:pt>
    <dgm:pt modelId="{C08B9614-FCF5-4CD7-816F-7E64BB00D74D}">
      <dgm:prSet phldrT="[Texto]"/>
      <dgm:spPr/>
      <dgm:t>
        <a:bodyPr/>
        <a:lstStyle/>
        <a:p>
          <a:r>
            <a:rPr lang="es-MX"/>
            <a:t>Obtención de Datos</a:t>
          </a:r>
          <a:endParaRPr lang="es-AR" dirty="0"/>
        </a:p>
      </dgm:t>
    </dgm:pt>
    <dgm:pt modelId="{886693CB-4467-4ABF-82F5-5B00BA95237F}" type="parTrans" cxnId="{FEE2F8DE-4FD8-4AB6-8BF5-BFE3B8201416}">
      <dgm:prSet/>
      <dgm:spPr/>
      <dgm:t>
        <a:bodyPr/>
        <a:lstStyle/>
        <a:p>
          <a:endParaRPr lang="es-AR"/>
        </a:p>
      </dgm:t>
    </dgm:pt>
    <dgm:pt modelId="{8C2E6B6B-280B-4C33-9148-668E1E54631F}" type="sibTrans" cxnId="{FEE2F8DE-4FD8-4AB6-8BF5-BFE3B8201416}">
      <dgm:prSet/>
      <dgm:spPr/>
      <dgm:t>
        <a:bodyPr/>
        <a:lstStyle/>
        <a:p>
          <a:endParaRPr lang="es-AR"/>
        </a:p>
      </dgm:t>
    </dgm:pt>
    <dgm:pt modelId="{664327EF-BAB2-4283-9717-7BDED400FAD2}">
      <dgm:prSet phldrT="[Texto]"/>
      <dgm:spPr/>
      <dgm:t>
        <a:bodyPr/>
        <a:lstStyle/>
        <a:p>
          <a:r>
            <a:rPr lang="es-MX" dirty="0"/>
            <a:t>Contexto Comercial y Analítico</a:t>
          </a:r>
          <a:endParaRPr lang="es-AR" dirty="0"/>
        </a:p>
      </dgm:t>
    </dgm:pt>
    <dgm:pt modelId="{2EB206B7-E366-468C-8831-498E83A59565}" type="parTrans" cxnId="{2E5D7795-DF8D-4250-A327-BFEAA9EC74A4}">
      <dgm:prSet/>
      <dgm:spPr/>
      <dgm:t>
        <a:bodyPr/>
        <a:lstStyle/>
        <a:p>
          <a:endParaRPr lang="es-AR"/>
        </a:p>
      </dgm:t>
    </dgm:pt>
    <dgm:pt modelId="{92517C5C-26BF-46C2-A7AB-14FEE5FDFFC7}" type="sibTrans" cxnId="{2E5D7795-DF8D-4250-A327-BFEAA9EC74A4}">
      <dgm:prSet/>
      <dgm:spPr/>
      <dgm:t>
        <a:bodyPr/>
        <a:lstStyle/>
        <a:p>
          <a:endParaRPr lang="es-AR"/>
        </a:p>
      </dgm:t>
    </dgm:pt>
    <dgm:pt modelId="{3DDD4436-E48A-4197-965A-1BF41ADEC92E}" type="pres">
      <dgm:prSet presAssocID="{6B88E9F7-F395-48C8-BCD8-DF8340716B1D}" presName="Name0" presStyleCnt="0">
        <dgm:presLayoutVars>
          <dgm:dir/>
          <dgm:resizeHandles/>
        </dgm:presLayoutVars>
      </dgm:prSet>
      <dgm:spPr/>
    </dgm:pt>
    <dgm:pt modelId="{3495A7B4-06EB-42A9-8713-589C40303214}" type="pres">
      <dgm:prSet presAssocID="{A6638C05-6C1B-498F-B5D3-65F080935ED2}" presName="compNode" presStyleCnt="0"/>
      <dgm:spPr/>
    </dgm:pt>
    <dgm:pt modelId="{2A852D94-8720-4FC6-A731-FBF5FC3E077A}" type="pres">
      <dgm:prSet presAssocID="{A6638C05-6C1B-498F-B5D3-65F080935ED2}" presName="dummyConnPt" presStyleCnt="0"/>
      <dgm:spPr/>
    </dgm:pt>
    <dgm:pt modelId="{FF9F0174-7CD1-4FBD-BCEF-C1D51AC50E4A}" type="pres">
      <dgm:prSet presAssocID="{A6638C05-6C1B-498F-B5D3-65F080935ED2}" presName="node" presStyleLbl="node1" presStyleIdx="0" presStyleCnt="13">
        <dgm:presLayoutVars>
          <dgm:bulletEnabled val="1"/>
        </dgm:presLayoutVars>
      </dgm:prSet>
      <dgm:spPr/>
    </dgm:pt>
    <dgm:pt modelId="{9F50BB45-8B12-413A-A4F9-0EB194F87AA1}" type="pres">
      <dgm:prSet presAssocID="{F33B8998-0CA6-4799-98FB-4DA2BC18900D}" presName="sibTrans" presStyleLbl="bgSibTrans2D1" presStyleIdx="0" presStyleCnt="12"/>
      <dgm:spPr/>
    </dgm:pt>
    <dgm:pt modelId="{8F6D64D9-3FBB-4321-B6F9-81C8B5D4EECE}" type="pres">
      <dgm:prSet presAssocID="{664327EF-BAB2-4283-9717-7BDED400FAD2}" presName="compNode" presStyleCnt="0"/>
      <dgm:spPr/>
    </dgm:pt>
    <dgm:pt modelId="{199F8484-3548-4275-961E-6C23A3B6B243}" type="pres">
      <dgm:prSet presAssocID="{664327EF-BAB2-4283-9717-7BDED400FAD2}" presName="dummyConnPt" presStyleCnt="0"/>
      <dgm:spPr/>
    </dgm:pt>
    <dgm:pt modelId="{19B2C273-C8F0-42F8-9821-41465FCE38DB}" type="pres">
      <dgm:prSet presAssocID="{664327EF-BAB2-4283-9717-7BDED400FAD2}" presName="node" presStyleLbl="node1" presStyleIdx="1" presStyleCnt="13">
        <dgm:presLayoutVars>
          <dgm:bulletEnabled val="1"/>
        </dgm:presLayoutVars>
      </dgm:prSet>
      <dgm:spPr/>
    </dgm:pt>
    <dgm:pt modelId="{8F1C48D5-FD32-47C2-AEDC-4C749FB6EF20}" type="pres">
      <dgm:prSet presAssocID="{92517C5C-26BF-46C2-A7AB-14FEE5FDFFC7}" presName="sibTrans" presStyleLbl="bgSibTrans2D1" presStyleIdx="1" presStyleCnt="12"/>
      <dgm:spPr/>
    </dgm:pt>
    <dgm:pt modelId="{EB40CB90-FCB2-4254-B2B0-622A8BEBD653}" type="pres">
      <dgm:prSet presAssocID="{C08B9614-FCF5-4CD7-816F-7E64BB00D74D}" presName="compNode" presStyleCnt="0"/>
      <dgm:spPr/>
    </dgm:pt>
    <dgm:pt modelId="{676B2A2F-D2AE-4104-908F-1C5CBC544557}" type="pres">
      <dgm:prSet presAssocID="{C08B9614-FCF5-4CD7-816F-7E64BB00D74D}" presName="dummyConnPt" presStyleCnt="0"/>
      <dgm:spPr/>
    </dgm:pt>
    <dgm:pt modelId="{B4F47420-A28D-4F82-8CD9-F9A32B74C64F}" type="pres">
      <dgm:prSet presAssocID="{C08B9614-FCF5-4CD7-816F-7E64BB00D74D}" presName="node" presStyleLbl="node1" presStyleIdx="2" presStyleCnt="13">
        <dgm:presLayoutVars>
          <dgm:bulletEnabled val="1"/>
        </dgm:presLayoutVars>
      </dgm:prSet>
      <dgm:spPr/>
    </dgm:pt>
    <dgm:pt modelId="{E9408E95-2840-454B-ADC6-75AF45AA23A7}" type="pres">
      <dgm:prSet presAssocID="{8C2E6B6B-280B-4C33-9148-668E1E54631F}" presName="sibTrans" presStyleLbl="bgSibTrans2D1" presStyleIdx="2" presStyleCnt="12"/>
      <dgm:spPr/>
    </dgm:pt>
    <dgm:pt modelId="{9D60A375-CD63-4461-9DB7-29E39BF00040}" type="pres">
      <dgm:prSet presAssocID="{AB9FAE74-BD56-4453-94C8-BC95674B883D}" presName="compNode" presStyleCnt="0"/>
      <dgm:spPr/>
    </dgm:pt>
    <dgm:pt modelId="{F76CFF20-275A-4FB5-A54E-D36F39EC5CD9}" type="pres">
      <dgm:prSet presAssocID="{AB9FAE74-BD56-4453-94C8-BC95674B883D}" presName="dummyConnPt" presStyleCnt="0"/>
      <dgm:spPr/>
    </dgm:pt>
    <dgm:pt modelId="{66A2F8AD-A5DE-4AB6-88E7-CD8B26CD913F}" type="pres">
      <dgm:prSet presAssocID="{AB9FAE74-BD56-4453-94C8-BC95674B883D}" presName="node" presStyleLbl="node1" presStyleIdx="3" presStyleCnt="13">
        <dgm:presLayoutVars>
          <dgm:bulletEnabled val="1"/>
        </dgm:presLayoutVars>
      </dgm:prSet>
      <dgm:spPr/>
    </dgm:pt>
    <dgm:pt modelId="{ADB3B77D-E232-4556-9171-012806DE2CD9}" type="pres">
      <dgm:prSet presAssocID="{4C3D44CD-8B4E-4284-882C-88E860E547E0}" presName="sibTrans" presStyleLbl="bgSibTrans2D1" presStyleIdx="3" presStyleCnt="12"/>
      <dgm:spPr/>
    </dgm:pt>
    <dgm:pt modelId="{E1282D2F-CEAB-4476-86DA-DDB28E94DDCC}" type="pres">
      <dgm:prSet presAssocID="{15A8BAF9-AA41-417F-A656-96A18E28B339}" presName="compNode" presStyleCnt="0"/>
      <dgm:spPr/>
    </dgm:pt>
    <dgm:pt modelId="{B9D60C8C-BC1F-4384-B2AD-A967A5025D3C}" type="pres">
      <dgm:prSet presAssocID="{15A8BAF9-AA41-417F-A656-96A18E28B339}" presName="dummyConnPt" presStyleCnt="0"/>
      <dgm:spPr/>
    </dgm:pt>
    <dgm:pt modelId="{D8A59094-C488-41AC-A165-C1502BA8AD64}" type="pres">
      <dgm:prSet presAssocID="{15A8BAF9-AA41-417F-A656-96A18E28B339}" presName="node" presStyleLbl="node1" presStyleIdx="4" presStyleCnt="13">
        <dgm:presLayoutVars>
          <dgm:bulletEnabled val="1"/>
        </dgm:presLayoutVars>
      </dgm:prSet>
      <dgm:spPr/>
    </dgm:pt>
    <dgm:pt modelId="{E3681790-3100-4292-8FDD-961318A1CC52}" type="pres">
      <dgm:prSet presAssocID="{0240F38B-C45F-4B7D-8956-331F90F37F3A}" presName="sibTrans" presStyleLbl="bgSibTrans2D1" presStyleIdx="4" presStyleCnt="12"/>
      <dgm:spPr/>
    </dgm:pt>
    <dgm:pt modelId="{1E6FA592-BE46-46E7-A00F-223DB10024D4}" type="pres">
      <dgm:prSet presAssocID="{1EBB3CF6-C9FF-4FD5-8FFE-066438809C91}" presName="compNode" presStyleCnt="0"/>
      <dgm:spPr/>
    </dgm:pt>
    <dgm:pt modelId="{545B658F-3846-4B74-8030-1883671A5732}" type="pres">
      <dgm:prSet presAssocID="{1EBB3CF6-C9FF-4FD5-8FFE-066438809C91}" presName="dummyConnPt" presStyleCnt="0"/>
      <dgm:spPr/>
    </dgm:pt>
    <dgm:pt modelId="{E0E8C466-9A41-4189-8794-A5F791FF75D8}" type="pres">
      <dgm:prSet presAssocID="{1EBB3CF6-C9FF-4FD5-8FFE-066438809C91}" presName="node" presStyleLbl="node1" presStyleIdx="5" presStyleCnt="13">
        <dgm:presLayoutVars>
          <dgm:bulletEnabled val="1"/>
        </dgm:presLayoutVars>
      </dgm:prSet>
      <dgm:spPr/>
    </dgm:pt>
    <dgm:pt modelId="{10A362B4-6ABA-424C-B15A-B2E504984B66}" type="pres">
      <dgm:prSet presAssocID="{EE506934-EA87-4339-8CF1-55CE6393D843}" presName="sibTrans" presStyleLbl="bgSibTrans2D1" presStyleIdx="5" presStyleCnt="12"/>
      <dgm:spPr/>
    </dgm:pt>
    <dgm:pt modelId="{CDF7EF68-C653-44A8-ADB0-2E9815CC63B4}" type="pres">
      <dgm:prSet presAssocID="{1A25CC53-3644-4B21-B049-B87F89A84318}" presName="compNode" presStyleCnt="0"/>
      <dgm:spPr/>
    </dgm:pt>
    <dgm:pt modelId="{69C2B426-84F5-4B30-A6FC-8A85B0BA0B76}" type="pres">
      <dgm:prSet presAssocID="{1A25CC53-3644-4B21-B049-B87F89A84318}" presName="dummyConnPt" presStyleCnt="0"/>
      <dgm:spPr/>
    </dgm:pt>
    <dgm:pt modelId="{9AB3CBDB-E0E9-4CBD-AD90-C8D69FB6D7AF}" type="pres">
      <dgm:prSet presAssocID="{1A25CC53-3644-4B21-B049-B87F89A84318}" presName="node" presStyleLbl="node1" presStyleIdx="6" presStyleCnt="13">
        <dgm:presLayoutVars>
          <dgm:bulletEnabled val="1"/>
        </dgm:presLayoutVars>
      </dgm:prSet>
      <dgm:spPr/>
    </dgm:pt>
    <dgm:pt modelId="{659DCED7-33CE-467D-AA9C-B0821CCB1C9C}" type="pres">
      <dgm:prSet presAssocID="{05E57AEF-7A74-4C7F-ABEF-A399A143E7FD}" presName="sibTrans" presStyleLbl="bgSibTrans2D1" presStyleIdx="6" presStyleCnt="12"/>
      <dgm:spPr/>
    </dgm:pt>
    <dgm:pt modelId="{13DD8264-C634-4D4E-BB88-D4756BC4C6C8}" type="pres">
      <dgm:prSet presAssocID="{6A41F0B5-4E57-4510-8787-7E41F35A906D}" presName="compNode" presStyleCnt="0"/>
      <dgm:spPr/>
    </dgm:pt>
    <dgm:pt modelId="{C6962231-A016-4778-AC24-751384165F02}" type="pres">
      <dgm:prSet presAssocID="{6A41F0B5-4E57-4510-8787-7E41F35A906D}" presName="dummyConnPt" presStyleCnt="0"/>
      <dgm:spPr/>
    </dgm:pt>
    <dgm:pt modelId="{17BE080C-D76F-43CD-A17A-FF74A3A6414F}" type="pres">
      <dgm:prSet presAssocID="{6A41F0B5-4E57-4510-8787-7E41F35A906D}" presName="node" presStyleLbl="node1" presStyleIdx="7" presStyleCnt="13">
        <dgm:presLayoutVars>
          <dgm:bulletEnabled val="1"/>
        </dgm:presLayoutVars>
      </dgm:prSet>
      <dgm:spPr/>
    </dgm:pt>
    <dgm:pt modelId="{0C0CE0A3-0429-4400-908D-1BC622A5ECAA}" type="pres">
      <dgm:prSet presAssocID="{97FF305D-A156-4AF4-A97E-625BDC339CDD}" presName="sibTrans" presStyleLbl="bgSibTrans2D1" presStyleIdx="7" presStyleCnt="12"/>
      <dgm:spPr/>
    </dgm:pt>
    <dgm:pt modelId="{C0207E88-37B2-4EDD-BE52-B2BDBB58510B}" type="pres">
      <dgm:prSet presAssocID="{B7DCF568-56E2-4D07-BE82-C237FFF5E3CF}" presName="compNode" presStyleCnt="0"/>
      <dgm:spPr/>
    </dgm:pt>
    <dgm:pt modelId="{55F5C50D-E805-4C6F-8471-8CA7C870121B}" type="pres">
      <dgm:prSet presAssocID="{B7DCF568-56E2-4D07-BE82-C237FFF5E3CF}" presName="dummyConnPt" presStyleCnt="0"/>
      <dgm:spPr/>
    </dgm:pt>
    <dgm:pt modelId="{C7F1427D-0652-4E34-9B99-9C9C0CF4EA9C}" type="pres">
      <dgm:prSet presAssocID="{B7DCF568-56E2-4D07-BE82-C237FFF5E3CF}" presName="node" presStyleLbl="node1" presStyleIdx="8" presStyleCnt="13">
        <dgm:presLayoutVars>
          <dgm:bulletEnabled val="1"/>
        </dgm:presLayoutVars>
      </dgm:prSet>
      <dgm:spPr/>
    </dgm:pt>
    <dgm:pt modelId="{E462F60F-7938-4E38-AF4A-9F896C7385FB}" type="pres">
      <dgm:prSet presAssocID="{A10D158B-3001-4556-B7B8-209E7B21739D}" presName="sibTrans" presStyleLbl="bgSibTrans2D1" presStyleIdx="8" presStyleCnt="12"/>
      <dgm:spPr/>
    </dgm:pt>
    <dgm:pt modelId="{0363E38F-4893-4804-AB77-4C7E14392EF2}" type="pres">
      <dgm:prSet presAssocID="{D34FE2EA-921B-41E3-9CAD-09637A3B642A}" presName="compNode" presStyleCnt="0"/>
      <dgm:spPr/>
    </dgm:pt>
    <dgm:pt modelId="{F1D46F6F-6CF7-4666-B623-707BCACB72D3}" type="pres">
      <dgm:prSet presAssocID="{D34FE2EA-921B-41E3-9CAD-09637A3B642A}" presName="dummyConnPt" presStyleCnt="0"/>
      <dgm:spPr/>
    </dgm:pt>
    <dgm:pt modelId="{5FB238DF-39F7-42F7-902D-BF32DEFEB602}" type="pres">
      <dgm:prSet presAssocID="{D34FE2EA-921B-41E3-9CAD-09637A3B642A}" presName="node" presStyleLbl="node1" presStyleIdx="9" presStyleCnt="13">
        <dgm:presLayoutVars>
          <dgm:bulletEnabled val="1"/>
        </dgm:presLayoutVars>
      </dgm:prSet>
      <dgm:spPr/>
    </dgm:pt>
    <dgm:pt modelId="{5B61C57D-77AD-4519-BBEA-72A1B8C4A437}" type="pres">
      <dgm:prSet presAssocID="{22F1F60E-8FF4-454B-A323-D4D6D5765BC2}" presName="sibTrans" presStyleLbl="bgSibTrans2D1" presStyleIdx="9" presStyleCnt="12"/>
      <dgm:spPr/>
    </dgm:pt>
    <dgm:pt modelId="{C42B3F51-E4AD-4335-87CC-48CE35EFD9F9}" type="pres">
      <dgm:prSet presAssocID="{08F31D8D-0A4E-49B7-9614-AA7E6005A0E4}" presName="compNode" presStyleCnt="0"/>
      <dgm:spPr/>
    </dgm:pt>
    <dgm:pt modelId="{7C57B85C-F6E3-41B9-84BE-2E54B8474257}" type="pres">
      <dgm:prSet presAssocID="{08F31D8D-0A4E-49B7-9614-AA7E6005A0E4}" presName="dummyConnPt" presStyleCnt="0"/>
      <dgm:spPr/>
    </dgm:pt>
    <dgm:pt modelId="{EBCA08C7-1A24-46E9-91CB-4E193CF5F9A2}" type="pres">
      <dgm:prSet presAssocID="{08F31D8D-0A4E-49B7-9614-AA7E6005A0E4}" presName="node" presStyleLbl="node1" presStyleIdx="10" presStyleCnt="13">
        <dgm:presLayoutVars>
          <dgm:bulletEnabled val="1"/>
        </dgm:presLayoutVars>
      </dgm:prSet>
      <dgm:spPr/>
    </dgm:pt>
    <dgm:pt modelId="{3925F781-C029-43E8-8772-938E18F26712}" type="pres">
      <dgm:prSet presAssocID="{12CF4D3F-44D7-42FD-93BF-EEDD95E8015E}" presName="sibTrans" presStyleLbl="bgSibTrans2D1" presStyleIdx="10" presStyleCnt="12"/>
      <dgm:spPr/>
    </dgm:pt>
    <dgm:pt modelId="{7E009F78-910B-4740-A256-E1BE0280D5F8}" type="pres">
      <dgm:prSet presAssocID="{7E4AC91F-2326-4906-ACB5-E684F4885A70}" presName="compNode" presStyleCnt="0"/>
      <dgm:spPr/>
    </dgm:pt>
    <dgm:pt modelId="{BE15910C-1A84-46F9-9B9B-6B71AC52E9B6}" type="pres">
      <dgm:prSet presAssocID="{7E4AC91F-2326-4906-ACB5-E684F4885A70}" presName="dummyConnPt" presStyleCnt="0"/>
      <dgm:spPr/>
    </dgm:pt>
    <dgm:pt modelId="{ECB76CF0-569C-4ECA-B645-8BFCBB9A8479}" type="pres">
      <dgm:prSet presAssocID="{7E4AC91F-2326-4906-ACB5-E684F4885A70}" presName="node" presStyleLbl="node1" presStyleIdx="11" presStyleCnt="13">
        <dgm:presLayoutVars>
          <dgm:bulletEnabled val="1"/>
        </dgm:presLayoutVars>
      </dgm:prSet>
      <dgm:spPr/>
    </dgm:pt>
    <dgm:pt modelId="{11C7EE83-9230-4D24-A986-434598C566A5}" type="pres">
      <dgm:prSet presAssocID="{AD00CBD8-7E49-42DA-A652-05943C62DF56}" presName="sibTrans" presStyleLbl="bgSibTrans2D1" presStyleIdx="11" presStyleCnt="12" custLinFactY="28630" custLinFactNeighborX="3809" custLinFactNeighborY="100000"/>
      <dgm:spPr/>
    </dgm:pt>
    <dgm:pt modelId="{3091045F-FEC3-4C36-9996-884E592580A4}" type="pres">
      <dgm:prSet presAssocID="{961287E4-0543-4D92-97F4-417CC097AC0A}" presName="compNode" presStyleCnt="0"/>
      <dgm:spPr/>
    </dgm:pt>
    <dgm:pt modelId="{E429C00D-C472-42B3-93DD-94473868BD13}" type="pres">
      <dgm:prSet presAssocID="{961287E4-0543-4D92-97F4-417CC097AC0A}" presName="dummyConnPt" presStyleCnt="0"/>
      <dgm:spPr/>
    </dgm:pt>
    <dgm:pt modelId="{2EF280DD-AB51-432C-A45E-277126B77C42}" type="pres">
      <dgm:prSet presAssocID="{961287E4-0543-4D92-97F4-417CC097AC0A}" presName="node" presStyleLbl="node1" presStyleIdx="12" presStyleCnt="13" custScaleX="108855" custScaleY="176429">
        <dgm:presLayoutVars>
          <dgm:bulletEnabled val="1"/>
        </dgm:presLayoutVars>
      </dgm:prSet>
      <dgm:spPr/>
    </dgm:pt>
  </dgm:ptLst>
  <dgm:cxnLst>
    <dgm:cxn modelId="{65917303-428A-4E78-89AC-4E7A83718608}" type="presOf" srcId="{1EBB3CF6-C9FF-4FD5-8FFE-066438809C91}" destId="{E0E8C466-9A41-4189-8794-A5F791FF75D8}" srcOrd="0" destOrd="0" presId="urn:microsoft.com/office/officeart/2005/8/layout/bProcess4"/>
    <dgm:cxn modelId="{3274EC06-335D-4171-9A32-146862E90116}" type="presOf" srcId="{92517C5C-26BF-46C2-A7AB-14FEE5FDFFC7}" destId="{8F1C48D5-FD32-47C2-AEDC-4C749FB6EF20}" srcOrd="0" destOrd="0" presId="urn:microsoft.com/office/officeart/2005/8/layout/bProcess4"/>
    <dgm:cxn modelId="{24F38508-AB3D-4348-98CB-728EBA773F58}" srcId="{6B88E9F7-F395-48C8-BCD8-DF8340716B1D}" destId="{AB9FAE74-BD56-4453-94C8-BC95674B883D}" srcOrd="3" destOrd="0" parTransId="{A0EB280A-B351-4704-8A82-19D98837C22C}" sibTransId="{4C3D44CD-8B4E-4284-882C-88E860E547E0}"/>
    <dgm:cxn modelId="{424F2C19-91AD-4D4C-8734-9CCD98162F3E}" type="presOf" srcId="{AB9FAE74-BD56-4453-94C8-BC95674B883D}" destId="{66A2F8AD-A5DE-4AB6-88E7-CD8B26CD913F}" srcOrd="0" destOrd="0" presId="urn:microsoft.com/office/officeart/2005/8/layout/bProcess4"/>
    <dgm:cxn modelId="{95917D1A-15A6-4CC3-A365-57D75C49CA80}" type="presOf" srcId="{D34FE2EA-921B-41E3-9CAD-09637A3B642A}" destId="{5FB238DF-39F7-42F7-902D-BF32DEFEB602}" srcOrd="0" destOrd="0" presId="urn:microsoft.com/office/officeart/2005/8/layout/bProcess4"/>
    <dgm:cxn modelId="{CE517C32-599F-4940-8E4F-5BCD802668B2}" type="presOf" srcId="{961287E4-0543-4D92-97F4-417CC097AC0A}" destId="{2EF280DD-AB51-432C-A45E-277126B77C42}" srcOrd="0" destOrd="0" presId="urn:microsoft.com/office/officeart/2005/8/layout/bProcess4"/>
    <dgm:cxn modelId="{B9FCE132-47D7-423A-A24C-F6841B1A5E06}" srcId="{6B88E9F7-F395-48C8-BCD8-DF8340716B1D}" destId="{15A8BAF9-AA41-417F-A656-96A18E28B339}" srcOrd="4" destOrd="0" parTransId="{5F2605B3-D6D0-4DAA-ACC8-60419078653E}" sibTransId="{0240F38B-C45F-4B7D-8956-331F90F37F3A}"/>
    <dgm:cxn modelId="{7EA18E34-314F-429A-A864-55FB11F98B53}" srcId="{6B88E9F7-F395-48C8-BCD8-DF8340716B1D}" destId="{961287E4-0543-4D92-97F4-417CC097AC0A}" srcOrd="12" destOrd="0" parTransId="{75CA40FE-9BD6-46C6-AC90-9AA11C95E5A9}" sibTransId="{5DE336A9-E72A-4FC9-8E6F-198D1A0971DC}"/>
    <dgm:cxn modelId="{71EC7739-3CF8-4220-9EEF-AF7CEBE2FC86}" type="presOf" srcId="{12CF4D3F-44D7-42FD-93BF-EEDD95E8015E}" destId="{3925F781-C029-43E8-8772-938E18F26712}" srcOrd="0" destOrd="0" presId="urn:microsoft.com/office/officeart/2005/8/layout/bProcess4"/>
    <dgm:cxn modelId="{A557DF60-77DD-4A01-948E-45653174E38D}" type="presOf" srcId="{F33B8998-0CA6-4799-98FB-4DA2BC18900D}" destId="{9F50BB45-8B12-413A-A4F9-0EB194F87AA1}" srcOrd="0" destOrd="0" presId="urn:microsoft.com/office/officeart/2005/8/layout/bProcess4"/>
    <dgm:cxn modelId="{0CB88063-9E17-4659-B1CD-FDC86CB619CD}" type="presOf" srcId="{97FF305D-A156-4AF4-A97E-625BDC339CDD}" destId="{0C0CE0A3-0429-4400-908D-1BC622A5ECAA}" srcOrd="0" destOrd="0" presId="urn:microsoft.com/office/officeart/2005/8/layout/bProcess4"/>
    <dgm:cxn modelId="{5F018C44-9001-4DFD-A3E4-969AB212793D}" srcId="{6B88E9F7-F395-48C8-BCD8-DF8340716B1D}" destId="{D34FE2EA-921B-41E3-9CAD-09637A3B642A}" srcOrd="9" destOrd="0" parTransId="{D64B968B-8560-4718-9CE8-12BB9F96C74A}" sibTransId="{22F1F60E-8FF4-454B-A323-D4D6D5765BC2}"/>
    <dgm:cxn modelId="{BBDB0866-48C2-4EEB-814F-ED3364276984}" srcId="{6B88E9F7-F395-48C8-BCD8-DF8340716B1D}" destId="{7E4AC91F-2326-4906-ACB5-E684F4885A70}" srcOrd="11" destOrd="0" parTransId="{176B5209-198B-416D-BC86-4B73062E7DD6}" sibTransId="{AD00CBD8-7E49-42DA-A652-05943C62DF56}"/>
    <dgm:cxn modelId="{9D1A2266-7078-433A-9A5A-3D39DE8C59F6}" type="presOf" srcId="{664327EF-BAB2-4283-9717-7BDED400FAD2}" destId="{19B2C273-C8F0-42F8-9821-41465FCE38DB}" srcOrd="0" destOrd="0" presId="urn:microsoft.com/office/officeart/2005/8/layout/bProcess4"/>
    <dgm:cxn modelId="{259EDE6A-1B0D-4AC4-B392-517560115B16}" type="presOf" srcId="{22F1F60E-8FF4-454B-A323-D4D6D5765BC2}" destId="{5B61C57D-77AD-4519-BBEA-72A1B8C4A437}" srcOrd="0" destOrd="0" presId="urn:microsoft.com/office/officeart/2005/8/layout/bProcess4"/>
    <dgm:cxn modelId="{705B1C6F-8057-4ED7-B5F8-9DB5E692D995}" type="presOf" srcId="{05E57AEF-7A74-4C7F-ABEF-A399A143E7FD}" destId="{659DCED7-33CE-467D-AA9C-B0821CCB1C9C}" srcOrd="0" destOrd="0" presId="urn:microsoft.com/office/officeart/2005/8/layout/bProcess4"/>
    <dgm:cxn modelId="{9BC76D72-4A24-46C5-9260-726BD291E06B}" type="presOf" srcId="{C08B9614-FCF5-4CD7-816F-7E64BB00D74D}" destId="{B4F47420-A28D-4F82-8CD9-F9A32B74C64F}" srcOrd="0" destOrd="0" presId="urn:microsoft.com/office/officeart/2005/8/layout/bProcess4"/>
    <dgm:cxn modelId="{8476B255-66B0-4DCD-BED7-703D7D805E16}" type="presOf" srcId="{6B88E9F7-F395-48C8-BCD8-DF8340716B1D}" destId="{3DDD4436-E48A-4197-965A-1BF41ADEC92E}" srcOrd="0" destOrd="0" presId="urn:microsoft.com/office/officeart/2005/8/layout/bProcess4"/>
    <dgm:cxn modelId="{D5E05B59-43BE-4526-BF31-D35009497887}" type="presOf" srcId="{A6638C05-6C1B-498F-B5D3-65F080935ED2}" destId="{FF9F0174-7CD1-4FBD-BCEF-C1D51AC50E4A}" srcOrd="0" destOrd="0" presId="urn:microsoft.com/office/officeart/2005/8/layout/bProcess4"/>
    <dgm:cxn modelId="{09894A80-5C66-4CF5-9FFE-1D8CF1D4B9A4}" type="presOf" srcId="{6A41F0B5-4E57-4510-8787-7E41F35A906D}" destId="{17BE080C-D76F-43CD-A17A-FF74A3A6414F}" srcOrd="0" destOrd="0" presId="urn:microsoft.com/office/officeart/2005/8/layout/bProcess4"/>
    <dgm:cxn modelId="{58BF6082-C341-4B7E-8D58-3A51F347C739}" type="presOf" srcId="{0240F38B-C45F-4B7D-8956-331F90F37F3A}" destId="{E3681790-3100-4292-8FDD-961318A1CC52}" srcOrd="0" destOrd="0" presId="urn:microsoft.com/office/officeart/2005/8/layout/bProcess4"/>
    <dgm:cxn modelId="{D9FA928D-61E6-493D-A63F-422309F714B4}" type="presOf" srcId="{1A25CC53-3644-4B21-B049-B87F89A84318}" destId="{9AB3CBDB-E0E9-4CBD-AD90-C8D69FB6D7AF}" srcOrd="0" destOrd="0" presId="urn:microsoft.com/office/officeart/2005/8/layout/bProcess4"/>
    <dgm:cxn modelId="{2E5D7795-DF8D-4250-A327-BFEAA9EC74A4}" srcId="{6B88E9F7-F395-48C8-BCD8-DF8340716B1D}" destId="{664327EF-BAB2-4283-9717-7BDED400FAD2}" srcOrd="1" destOrd="0" parTransId="{2EB206B7-E366-468C-8831-498E83A59565}" sibTransId="{92517C5C-26BF-46C2-A7AB-14FEE5FDFFC7}"/>
    <dgm:cxn modelId="{E8BCD5A3-0B84-4A30-9E81-66AA0E1EA681}" type="presOf" srcId="{08F31D8D-0A4E-49B7-9614-AA7E6005A0E4}" destId="{EBCA08C7-1A24-46E9-91CB-4E193CF5F9A2}" srcOrd="0" destOrd="0" presId="urn:microsoft.com/office/officeart/2005/8/layout/bProcess4"/>
    <dgm:cxn modelId="{E0B161A4-309B-4DE4-9133-8E4BB5E5B79B}" srcId="{6B88E9F7-F395-48C8-BCD8-DF8340716B1D}" destId="{6A41F0B5-4E57-4510-8787-7E41F35A906D}" srcOrd="7" destOrd="0" parTransId="{262D5D04-1A8C-48BF-91E6-633E3BB65650}" sibTransId="{97FF305D-A156-4AF4-A97E-625BDC339CDD}"/>
    <dgm:cxn modelId="{EA2CB9A5-505B-4E23-9545-B2E445C64387}" srcId="{6B88E9F7-F395-48C8-BCD8-DF8340716B1D}" destId="{1A25CC53-3644-4B21-B049-B87F89A84318}" srcOrd="6" destOrd="0" parTransId="{AB6F1810-2874-487B-A40E-058CF7843037}" sibTransId="{05E57AEF-7A74-4C7F-ABEF-A399A143E7FD}"/>
    <dgm:cxn modelId="{64CC91D2-D730-4A99-8C76-E7E43BD1E351}" type="presOf" srcId="{A10D158B-3001-4556-B7B8-209E7B21739D}" destId="{E462F60F-7938-4E38-AF4A-9F896C7385FB}" srcOrd="0" destOrd="0" presId="urn:microsoft.com/office/officeart/2005/8/layout/bProcess4"/>
    <dgm:cxn modelId="{50713DD3-89DD-4E9B-9F91-3FF08212371F}" srcId="{6B88E9F7-F395-48C8-BCD8-DF8340716B1D}" destId="{B7DCF568-56E2-4D07-BE82-C237FFF5E3CF}" srcOrd="8" destOrd="0" parTransId="{C5586362-45E7-4ACA-A817-E1595E7C62A0}" sibTransId="{A10D158B-3001-4556-B7B8-209E7B21739D}"/>
    <dgm:cxn modelId="{0F5338DA-F05C-4AAA-BA8A-9CB982055945}" type="presOf" srcId="{15A8BAF9-AA41-417F-A656-96A18E28B339}" destId="{D8A59094-C488-41AC-A165-C1502BA8AD64}" srcOrd="0" destOrd="0" presId="urn:microsoft.com/office/officeart/2005/8/layout/bProcess4"/>
    <dgm:cxn modelId="{FEE2F8DE-4FD8-4AB6-8BF5-BFE3B8201416}" srcId="{6B88E9F7-F395-48C8-BCD8-DF8340716B1D}" destId="{C08B9614-FCF5-4CD7-816F-7E64BB00D74D}" srcOrd="2" destOrd="0" parTransId="{886693CB-4467-4ABF-82F5-5B00BA95237F}" sibTransId="{8C2E6B6B-280B-4C33-9148-668E1E54631F}"/>
    <dgm:cxn modelId="{2FDBF3E8-5501-4AC3-BDA4-D34D6444AB6D}" type="presOf" srcId="{AD00CBD8-7E49-42DA-A652-05943C62DF56}" destId="{11C7EE83-9230-4D24-A986-434598C566A5}" srcOrd="0" destOrd="0" presId="urn:microsoft.com/office/officeart/2005/8/layout/bProcess4"/>
    <dgm:cxn modelId="{47A781EA-3911-4EB4-BCAB-A12DB8537A2C}" type="presOf" srcId="{8C2E6B6B-280B-4C33-9148-668E1E54631F}" destId="{E9408E95-2840-454B-ADC6-75AF45AA23A7}" srcOrd="0" destOrd="0" presId="urn:microsoft.com/office/officeart/2005/8/layout/bProcess4"/>
    <dgm:cxn modelId="{D69CA1F1-046A-4CB0-AE66-2FC662CBAC52}" srcId="{6B88E9F7-F395-48C8-BCD8-DF8340716B1D}" destId="{A6638C05-6C1B-498F-B5D3-65F080935ED2}" srcOrd="0" destOrd="0" parTransId="{0BDA2B82-3064-4DF1-854A-79F9294F586C}" sibTransId="{F33B8998-0CA6-4799-98FB-4DA2BC18900D}"/>
    <dgm:cxn modelId="{72B7CBF2-D50C-4D7D-BD86-8A62563DE877}" type="presOf" srcId="{4C3D44CD-8B4E-4284-882C-88E860E547E0}" destId="{ADB3B77D-E232-4556-9171-012806DE2CD9}" srcOrd="0" destOrd="0" presId="urn:microsoft.com/office/officeart/2005/8/layout/bProcess4"/>
    <dgm:cxn modelId="{37E2DFF5-CAA7-487C-AA11-74A6DDFAA300}" srcId="{6B88E9F7-F395-48C8-BCD8-DF8340716B1D}" destId="{1EBB3CF6-C9FF-4FD5-8FFE-066438809C91}" srcOrd="5" destOrd="0" parTransId="{58FB33F4-85B4-466E-8C1C-8349E33A0730}" sibTransId="{EE506934-EA87-4339-8CF1-55CE6393D843}"/>
    <dgm:cxn modelId="{E940A9FA-8DB5-4700-A19F-C3D1F44F8635}" type="presOf" srcId="{7E4AC91F-2326-4906-ACB5-E684F4885A70}" destId="{ECB76CF0-569C-4ECA-B645-8BFCBB9A8479}" srcOrd="0" destOrd="0" presId="urn:microsoft.com/office/officeart/2005/8/layout/bProcess4"/>
    <dgm:cxn modelId="{B00751FC-2C5E-4CD1-B9F4-19A380A902F7}" srcId="{6B88E9F7-F395-48C8-BCD8-DF8340716B1D}" destId="{08F31D8D-0A4E-49B7-9614-AA7E6005A0E4}" srcOrd="10" destOrd="0" parTransId="{377CB348-3595-47C0-8241-E4B038FB2B6F}" sibTransId="{12CF4D3F-44D7-42FD-93BF-EEDD95E8015E}"/>
    <dgm:cxn modelId="{D27E5EFD-3CF5-4529-853F-76B2044CE6DC}" type="presOf" srcId="{EE506934-EA87-4339-8CF1-55CE6393D843}" destId="{10A362B4-6ABA-424C-B15A-B2E504984B66}" srcOrd="0" destOrd="0" presId="urn:microsoft.com/office/officeart/2005/8/layout/bProcess4"/>
    <dgm:cxn modelId="{76A817FF-94B2-4BE8-8C52-3BA7038EB3F5}" type="presOf" srcId="{B7DCF568-56E2-4D07-BE82-C237FFF5E3CF}" destId="{C7F1427D-0652-4E34-9B99-9C9C0CF4EA9C}" srcOrd="0" destOrd="0" presId="urn:microsoft.com/office/officeart/2005/8/layout/bProcess4"/>
    <dgm:cxn modelId="{646B0EBA-F812-46EE-A4B5-056350FAE7C6}" type="presParOf" srcId="{3DDD4436-E48A-4197-965A-1BF41ADEC92E}" destId="{3495A7B4-06EB-42A9-8713-589C40303214}" srcOrd="0" destOrd="0" presId="urn:microsoft.com/office/officeart/2005/8/layout/bProcess4"/>
    <dgm:cxn modelId="{915D684E-9213-47E2-9B4C-2FDDE6B065CA}" type="presParOf" srcId="{3495A7B4-06EB-42A9-8713-589C40303214}" destId="{2A852D94-8720-4FC6-A731-FBF5FC3E077A}" srcOrd="0" destOrd="0" presId="urn:microsoft.com/office/officeart/2005/8/layout/bProcess4"/>
    <dgm:cxn modelId="{7FB76DEE-A06F-400C-880B-A52A86950989}" type="presParOf" srcId="{3495A7B4-06EB-42A9-8713-589C40303214}" destId="{FF9F0174-7CD1-4FBD-BCEF-C1D51AC50E4A}" srcOrd="1" destOrd="0" presId="urn:microsoft.com/office/officeart/2005/8/layout/bProcess4"/>
    <dgm:cxn modelId="{6F46BCFD-0EB2-426E-912C-DB0FE16B7F4C}" type="presParOf" srcId="{3DDD4436-E48A-4197-965A-1BF41ADEC92E}" destId="{9F50BB45-8B12-413A-A4F9-0EB194F87AA1}" srcOrd="1" destOrd="0" presId="urn:microsoft.com/office/officeart/2005/8/layout/bProcess4"/>
    <dgm:cxn modelId="{CF422120-EF28-4D34-9CAC-58EB2D27D534}" type="presParOf" srcId="{3DDD4436-E48A-4197-965A-1BF41ADEC92E}" destId="{8F6D64D9-3FBB-4321-B6F9-81C8B5D4EECE}" srcOrd="2" destOrd="0" presId="urn:microsoft.com/office/officeart/2005/8/layout/bProcess4"/>
    <dgm:cxn modelId="{FB90E69D-BA49-4D6E-9125-8B355E16E2E3}" type="presParOf" srcId="{8F6D64D9-3FBB-4321-B6F9-81C8B5D4EECE}" destId="{199F8484-3548-4275-961E-6C23A3B6B243}" srcOrd="0" destOrd="0" presId="urn:microsoft.com/office/officeart/2005/8/layout/bProcess4"/>
    <dgm:cxn modelId="{816A2B73-856F-483F-87BE-FE4EE44DF9AB}" type="presParOf" srcId="{8F6D64D9-3FBB-4321-B6F9-81C8B5D4EECE}" destId="{19B2C273-C8F0-42F8-9821-41465FCE38DB}" srcOrd="1" destOrd="0" presId="urn:microsoft.com/office/officeart/2005/8/layout/bProcess4"/>
    <dgm:cxn modelId="{33E3C11E-97D8-47B8-BB38-226A82820F99}" type="presParOf" srcId="{3DDD4436-E48A-4197-965A-1BF41ADEC92E}" destId="{8F1C48D5-FD32-47C2-AEDC-4C749FB6EF20}" srcOrd="3" destOrd="0" presId="urn:microsoft.com/office/officeart/2005/8/layout/bProcess4"/>
    <dgm:cxn modelId="{64667151-3FC8-4E22-93A6-75F57F8FF6C4}" type="presParOf" srcId="{3DDD4436-E48A-4197-965A-1BF41ADEC92E}" destId="{EB40CB90-FCB2-4254-B2B0-622A8BEBD653}" srcOrd="4" destOrd="0" presId="urn:microsoft.com/office/officeart/2005/8/layout/bProcess4"/>
    <dgm:cxn modelId="{D7DF79CE-E9F0-4437-8747-52F10DB3402F}" type="presParOf" srcId="{EB40CB90-FCB2-4254-B2B0-622A8BEBD653}" destId="{676B2A2F-D2AE-4104-908F-1C5CBC544557}" srcOrd="0" destOrd="0" presId="urn:microsoft.com/office/officeart/2005/8/layout/bProcess4"/>
    <dgm:cxn modelId="{AF40FF3A-E992-46BD-A334-7187FFC13163}" type="presParOf" srcId="{EB40CB90-FCB2-4254-B2B0-622A8BEBD653}" destId="{B4F47420-A28D-4F82-8CD9-F9A32B74C64F}" srcOrd="1" destOrd="0" presId="urn:microsoft.com/office/officeart/2005/8/layout/bProcess4"/>
    <dgm:cxn modelId="{679EAA2F-25FD-4157-B0AB-204F43F08555}" type="presParOf" srcId="{3DDD4436-E48A-4197-965A-1BF41ADEC92E}" destId="{E9408E95-2840-454B-ADC6-75AF45AA23A7}" srcOrd="5" destOrd="0" presId="urn:microsoft.com/office/officeart/2005/8/layout/bProcess4"/>
    <dgm:cxn modelId="{676D0B88-4E30-42FB-B50A-A4671562E116}" type="presParOf" srcId="{3DDD4436-E48A-4197-965A-1BF41ADEC92E}" destId="{9D60A375-CD63-4461-9DB7-29E39BF00040}" srcOrd="6" destOrd="0" presId="urn:microsoft.com/office/officeart/2005/8/layout/bProcess4"/>
    <dgm:cxn modelId="{568FE5B4-EB7F-4D14-954F-64FA1305B3D1}" type="presParOf" srcId="{9D60A375-CD63-4461-9DB7-29E39BF00040}" destId="{F76CFF20-275A-4FB5-A54E-D36F39EC5CD9}" srcOrd="0" destOrd="0" presId="urn:microsoft.com/office/officeart/2005/8/layout/bProcess4"/>
    <dgm:cxn modelId="{A6B95C23-A191-4A7E-B261-2A7529FF9A41}" type="presParOf" srcId="{9D60A375-CD63-4461-9DB7-29E39BF00040}" destId="{66A2F8AD-A5DE-4AB6-88E7-CD8B26CD913F}" srcOrd="1" destOrd="0" presId="urn:microsoft.com/office/officeart/2005/8/layout/bProcess4"/>
    <dgm:cxn modelId="{BB534E53-3691-42DE-BFFC-4C86E7659996}" type="presParOf" srcId="{3DDD4436-E48A-4197-965A-1BF41ADEC92E}" destId="{ADB3B77D-E232-4556-9171-012806DE2CD9}" srcOrd="7" destOrd="0" presId="urn:microsoft.com/office/officeart/2005/8/layout/bProcess4"/>
    <dgm:cxn modelId="{2EBA32D7-465B-4863-BC78-F4ED523C667E}" type="presParOf" srcId="{3DDD4436-E48A-4197-965A-1BF41ADEC92E}" destId="{E1282D2F-CEAB-4476-86DA-DDB28E94DDCC}" srcOrd="8" destOrd="0" presId="urn:microsoft.com/office/officeart/2005/8/layout/bProcess4"/>
    <dgm:cxn modelId="{72842309-106E-4450-8E93-866C5EE17C7D}" type="presParOf" srcId="{E1282D2F-CEAB-4476-86DA-DDB28E94DDCC}" destId="{B9D60C8C-BC1F-4384-B2AD-A967A5025D3C}" srcOrd="0" destOrd="0" presId="urn:microsoft.com/office/officeart/2005/8/layout/bProcess4"/>
    <dgm:cxn modelId="{B937A6D0-D8FA-4BB2-AB87-3226F43853C7}" type="presParOf" srcId="{E1282D2F-CEAB-4476-86DA-DDB28E94DDCC}" destId="{D8A59094-C488-41AC-A165-C1502BA8AD64}" srcOrd="1" destOrd="0" presId="urn:microsoft.com/office/officeart/2005/8/layout/bProcess4"/>
    <dgm:cxn modelId="{5C42D495-F145-45D2-B2A1-798A0B69FF45}" type="presParOf" srcId="{3DDD4436-E48A-4197-965A-1BF41ADEC92E}" destId="{E3681790-3100-4292-8FDD-961318A1CC52}" srcOrd="9" destOrd="0" presId="urn:microsoft.com/office/officeart/2005/8/layout/bProcess4"/>
    <dgm:cxn modelId="{67023DBA-5B6B-4367-941D-802D0019E18A}" type="presParOf" srcId="{3DDD4436-E48A-4197-965A-1BF41ADEC92E}" destId="{1E6FA592-BE46-46E7-A00F-223DB10024D4}" srcOrd="10" destOrd="0" presId="urn:microsoft.com/office/officeart/2005/8/layout/bProcess4"/>
    <dgm:cxn modelId="{3D65B1C7-193D-4E4D-B15F-8F78353A3A26}" type="presParOf" srcId="{1E6FA592-BE46-46E7-A00F-223DB10024D4}" destId="{545B658F-3846-4B74-8030-1883671A5732}" srcOrd="0" destOrd="0" presId="urn:microsoft.com/office/officeart/2005/8/layout/bProcess4"/>
    <dgm:cxn modelId="{634707BC-D9F6-402A-8218-9AD38B9E9B9A}" type="presParOf" srcId="{1E6FA592-BE46-46E7-A00F-223DB10024D4}" destId="{E0E8C466-9A41-4189-8794-A5F791FF75D8}" srcOrd="1" destOrd="0" presId="urn:microsoft.com/office/officeart/2005/8/layout/bProcess4"/>
    <dgm:cxn modelId="{31EC0394-9893-4BB2-92E4-D7ABD32AFF65}" type="presParOf" srcId="{3DDD4436-E48A-4197-965A-1BF41ADEC92E}" destId="{10A362B4-6ABA-424C-B15A-B2E504984B66}" srcOrd="11" destOrd="0" presId="urn:microsoft.com/office/officeart/2005/8/layout/bProcess4"/>
    <dgm:cxn modelId="{F82C28A7-DD5B-4C69-A896-EEC9B5ACD892}" type="presParOf" srcId="{3DDD4436-E48A-4197-965A-1BF41ADEC92E}" destId="{CDF7EF68-C653-44A8-ADB0-2E9815CC63B4}" srcOrd="12" destOrd="0" presId="urn:microsoft.com/office/officeart/2005/8/layout/bProcess4"/>
    <dgm:cxn modelId="{51836825-ECEF-4F41-AFC3-15AA24651FC8}" type="presParOf" srcId="{CDF7EF68-C653-44A8-ADB0-2E9815CC63B4}" destId="{69C2B426-84F5-4B30-A6FC-8A85B0BA0B76}" srcOrd="0" destOrd="0" presId="urn:microsoft.com/office/officeart/2005/8/layout/bProcess4"/>
    <dgm:cxn modelId="{A5D706D9-17D7-4D34-97AB-624C82D3A99C}" type="presParOf" srcId="{CDF7EF68-C653-44A8-ADB0-2E9815CC63B4}" destId="{9AB3CBDB-E0E9-4CBD-AD90-C8D69FB6D7AF}" srcOrd="1" destOrd="0" presId="urn:microsoft.com/office/officeart/2005/8/layout/bProcess4"/>
    <dgm:cxn modelId="{AF265FF8-E54C-488F-B69C-6AB55636B625}" type="presParOf" srcId="{3DDD4436-E48A-4197-965A-1BF41ADEC92E}" destId="{659DCED7-33CE-467D-AA9C-B0821CCB1C9C}" srcOrd="13" destOrd="0" presId="urn:microsoft.com/office/officeart/2005/8/layout/bProcess4"/>
    <dgm:cxn modelId="{E5743C59-4CC3-4C97-8BEB-DB61201FC8CB}" type="presParOf" srcId="{3DDD4436-E48A-4197-965A-1BF41ADEC92E}" destId="{13DD8264-C634-4D4E-BB88-D4756BC4C6C8}" srcOrd="14" destOrd="0" presId="urn:microsoft.com/office/officeart/2005/8/layout/bProcess4"/>
    <dgm:cxn modelId="{6B3800DC-8CAB-463E-A473-8FD7BEF2005D}" type="presParOf" srcId="{13DD8264-C634-4D4E-BB88-D4756BC4C6C8}" destId="{C6962231-A016-4778-AC24-751384165F02}" srcOrd="0" destOrd="0" presId="urn:microsoft.com/office/officeart/2005/8/layout/bProcess4"/>
    <dgm:cxn modelId="{106B80AD-8064-44B5-B27C-1B479E1E3213}" type="presParOf" srcId="{13DD8264-C634-4D4E-BB88-D4756BC4C6C8}" destId="{17BE080C-D76F-43CD-A17A-FF74A3A6414F}" srcOrd="1" destOrd="0" presId="urn:microsoft.com/office/officeart/2005/8/layout/bProcess4"/>
    <dgm:cxn modelId="{B21F60B8-9E04-4D95-8267-DACFE7735012}" type="presParOf" srcId="{3DDD4436-E48A-4197-965A-1BF41ADEC92E}" destId="{0C0CE0A3-0429-4400-908D-1BC622A5ECAA}" srcOrd="15" destOrd="0" presId="urn:microsoft.com/office/officeart/2005/8/layout/bProcess4"/>
    <dgm:cxn modelId="{92AF3273-4D0F-4D49-918A-D985BBA88EA1}" type="presParOf" srcId="{3DDD4436-E48A-4197-965A-1BF41ADEC92E}" destId="{C0207E88-37B2-4EDD-BE52-B2BDBB58510B}" srcOrd="16" destOrd="0" presId="urn:microsoft.com/office/officeart/2005/8/layout/bProcess4"/>
    <dgm:cxn modelId="{C33D1D3D-560B-4AFC-94EA-E8C00BB58790}" type="presParOf" srcId="{C0207E88-37B2-4EDD-BE52-B2BDBB58510B}" destId="{55F5C50D-E805-4C6F-8471-8CA7C870121B}" srcOrd="0" destOrd="0" presId="urn:microsoft.com/office/officeart/2005/8/layout/bProcess4"/>
    <dgm:cxn modelId="{1D992EF7-16F1-4CA5-BE16-7A4656DF2C20}" type="presParOf" srcId="{C0207E88-37B2-4EDD-BE52-B2BDBB58510B}" destId="{C7F1427D-0652-4E34-9B99-9C9C0CF4EA9C}" srcOrd="1" destOrd="0" presId="urn:microsoft.com/office/officeart/2005/8/layout/bProcess4"/>
    <dgm:cxn modelId="{D180C0A1-3C1B-4066-852A-2635AB5AFE75}" type="presParOf" srcId="{3DDD4436-E48A-4197-965A-1BF41ADEC92E}" destId="{E462F60F-7938-4E38-AF4A-9F896C7385FB}" srcOrd="17" destOrd="0" presId="urn:microsoft.com/office/officeart/2005/8/layout/bProcess4"/>
    <dgm:cxn modelId="{56BDAB26-0716-4E31-8F91-43A70164EF62}" type="presParOf" srcId="{3DDD4436-E48A-4197-965A-1BF41ADEC92E}" destId="{0363E38F-4893-4804-AB77-4C7E14392EF2}" srcOrd="18" destOrd="0" presId="urn:microsoft.com/office/officeart/2005/8/layout/bProcess4"/>
    <dgm:cxn modelId="{1E0E5788-9498-430E-9047-D8F0B57754C1}" type="presParOf" srcId="{0363E38F-4893-4804-AB77-4C7E14392EF2}" destId="{F1D46F6F-6CF7-4666-B623-707BCACB72D3}" srcOrd="0" destOrd="0" presId="urn:microsoft.com/office/officeart/2005/8/layout/bProcess4"/>
    <dgm:cxn modelId="{B815E4CC-D694-4855-A8A3-11AF074155AA}" type="presParOf" srcId="{0363E38F-4893-4804-AB77-4C7E14392EF2}" destId="{5FB238DF-39F7-42F7-902D-BF32DEFEB602}" srcOrd="1" destOrd="0" presId="urn:microsoft.com/office/officeart/2005/8/layout/bProcess4"/>
    <dgm:cxn modelId="{F3D94BB0-94EF-4233-BC23-5F344F42E641}" type="presParOf" srcId="{3DDD4436-E48A-4197-965A-1BF41ADEC92E}" destId="{5B61C57D-77AD-4519-BBEA-72A1B8C4A437}" srcOrd="19" destOrd="0" presId="urn:microsoft.com/office/officeart/2005/8/layout/bProcess4"/>
    <dgm:cxn modelId="{A966F09C-0DFA-4C90-8FB7-7CE3745374F6}" type="presParOf" srcId="{3DDD4436-E48A-4197-965A-1BF41ADEC92E}" destId="{C42B3F51-E4AD-4335-87CC-48CE35EFD9F9}" srcOrd="20" destOrd="0" presId="urn:microsoft.com/office/officeart/2005/8/layout/bProcess4"/>
    <dgm:cxn modelId="{1DEEABDB-1F63-4664-994A-6109B7F7F2FC}" type="presParOf" srcId="{C42B3F51-E4AD-4335-87CC-48CE35EFD9F9}" destId="{7C57B85C-F6E3-41B9-84BE-2E54B8474257}" srcOrd="0" destOrd="0" presId="urn:microsoft.com/office/officeart/2005/8/layout/bProcess4"/>
    <dgm:cxn modelId="{A529CC11-7AEA-44EF-BB34-4429076B1542}" type="presParOf" srcId="{C42B3F51-E4AD-4335-87CC-48CE35EFD9F9}" destId="{EBCA08C7-1A24-46E9-91CB-4E193CF5F9A2}" srcOrd="1" destOrd="0" presId="urn:microsoft.com/office/officeart/2005/8/layout/bProcess4"/>
    <dgm:cxn modelId="{FA7F3740-1195-4AD5-B5AE-876673FB8C2E}" type="presParOf" srcId="{3DDD4436-E48A-4197-965A-1BF41ADEC92E}" destId="{3925F781-C029-43E8-8772-938E18F26712}" srcOrd="21" destOrd="0" presId="urn:microsoft.com/office/officeart/2005/8/layout/bProcess4"/>
    <dgm:cxn modelId="{B65748A9-D2EA-4328-BC61-44782A3C20A7}" type="presParOf" srcId="{3DDD4436-E48A-4197-965A-1BF41ADEC92E}" destId="{7E009F78-910B-4740-A256-E1BE0280D5F8}" srcOrd="22" destOrd="0" presId="urn:microsoft.com/office/officeart/2005/8/layout/bProcess4"/>
    <dgm:cxn modelId="{5C86DF31-A82C-4797-A4CC-8AAC395FAB4B}" type="presParOf" srcId="{7E009F78-910B-4740-A256-E1BE0280D5F8}" destId="{BE15910C-1A84-46F9-9B9B-6B71AC52E9B6}" srcOrd="0" destOrd="0" presId="urn:microsoft.com/office/officeart/2005/8/layout/bProcess4"/>
    <dgm:cxn modelId="{3758B0B7-536A-4AE0-9C08-D6BA29ACA70E}" type="presParOf" srcId="{7E009F78-910B-4740-A256-E1BE0280D5F8}" destId="{ECB76CF0-569C-4ECA-B645-8BFCBB9A8479}" srcOrd="1" destOrd="0" presId="urn:microsoft.com/office/officeart/2005/8/layout/bProcess4"/>
    <dgm:cxn modelId="{4B318197-AA34-4A93-BADE-E33D7FF8EA66}" type="presParOf" srcId="{3DDD4436-E48A-4197-965A-1BF41ADEC92E}" destId="{11C7EE83-9230-4D24-A986-434598C566A5}" srcOrd="23" destOrd="0" presId="urn:microsoft.com/office/officeart/2005/8/layout/bProcess4"/>
    <dgm:cxn modelId="{B73A8ACD-8D58-4167-9677-1EC48FF98B7B}" type="presParOf" srcId="{3DDD4436-E48A-4197-965A-1BF41ADEC92E}" destId="{3091045F-FEC3-4C36-9996-884E592580A4}" srcOrd="24" destOrd="0" presId="urn:microsoft.com/office/officeart/2005/8/layout/bProcess4"/>
    <dgm:cxn modelId="{EADDEA2D-134F-4C90-993E-687165290C08}" type="presParOf" srcId="{3091045F-FEC3-4C36-9996-884E592580A4}" destId="{E429C00D-C472-42B3-93DD-94473868BD13}" srcOrd="0" destOrd="0" presId="urn:microsoft.com/office/officeart/2005/8/layout/bProcess4"/>
    <dgm:cxn modelId="{80F7CB84-4B19-4DAE-B23F-BE29F3FDF35F}" type="presParOf" srcId="{3091045F-FEC3-4C36-9996-884E592580A4}" destId="{2EF280DD-AB51-432C-A45E-277126B77C42}" srcOrd="1" destOrd="0" presId="urn:microsoft.com/office/officeart/2005/8/layout/b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B7F77-05B6-49F3-B1E7-812421E37B91}">
      <dsp:nvSpPr>
        <dsp:cNvPr id="0" name=""/>
        <dsp:cNvSpPr/>
      </dsp:nvSpPr>
      <dsp:spPr>
        <a:xfrm>
          <a:off x="0" y="4216929"/>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s-AR" sz="4200" kern="1200" dirty="0"/>
        </a:p>
      </dsp:txBody>
      <dsp:txXfrm>
        <a:off x="0" y="4216929"/>
        <a:ext cx="2438400" cy="1201737"/>
      </dsp:txXfrm>
    </dsp:sp>
    <dsp:sp modelId="{6E7EDC1F-1483-456F-87BE-30A3DD79234E}">
      <dsp:nvSpPr>
        <dsp:cNvPr id="0" name=""/>
        <dsp:cNvSpPr/>
      </dsp:nvSpPr>
      <dsp:spPr>
        <a:xfrm>
          <a:off x="0" y="2817529"/>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s-AR" sz="1800" kern="1200" dirty="0"/>
        </a:p>
      </dsp:txBody>
      <dsp:txXfrm>
        <a:off x="0" y="2817529"/>
        <a:ext cx="2438400" cy="1201737"/>
      </dsp:txXfrm>
    </dsp:sp>
    <dsp:sp modelId="{4BB507EF-3B09-454E-88C1-AEFCFBB90B84}">
      <dsp:nvSpPr>
        <dsp:cNvPr id="0" name=""/>
        <dsp:cNvSpPr/>
      </dsp:nvSpPr>
      <dsp:spPr>
        <a:xfrm>
          <a:off x="0" y="1407451"/>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s-MX" sz="1800" kern="1200" dirty="0"/>
        </a:p>
      </dsp:txBody>
      <dsp:txXfrm>
        <a:off x="0" y="1407451"/>
        <a:ext cx="2438400" cy="1201737"/>
      </dsp:txXfrm>
    </dsp:sp>
    <dsp:sp modelId="{A4501114-BDAF-4920-84AE-BFDE7CFF29E5}">
      <dsp:nvSpPr>
        <dsp:cNvPr id="0" name=""/>
        <dsp:cNvSpPr/>
      </dsp:nvSpPr>
      <dsp:spPr>
        <a:xfrm>
          <a:off x="0" y="0"/>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endParaRPr lang="es-MX" sz="1800" kern="1200" dirty="0"/>
        </a:p>
      </dsp:txBody>
      <dsp:txXfrm>
        <a:off x="0" y="0"/>
        <a:ext cx="2438400" cy="1201737"/>
      </dsp:txXfrm>
    </dsp:sp>
    <dsp:sp modelId="{43102766-CE9B-434F-95E5-3B31CD22858E}">
      <dsp:nvSpPr>
        <dsp:cNvPr id="0" name=""/>
        <dsp:cNvSpPr/>
      </dsp:nvSpPr>
      <dsp:spPr>
        <a:xfrm>
          <a:off x="3316318" y="102564"/>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Objetivo</a:t>
          </a:r>
          <a:endParaRPr lang="es-AR" sz="2400" kern="1200" dirty="0"/>
        </a:p>
      </dsp:txBody>
      <dsp:txXfrm>
        <a:off x="3345649" y="131895"/>
        <a:ext cx="1443509" cy="942785"/>
      </dsp:txXfrm>
    </dsp:sp>
    <dsp:sp modelId="{9CBE1279-85C4-495B-AC9E-C006C025E849}">
      <dsp:nvSpPr>
        <dsp:cNvPr id="0" name=""/>
        <dsp:cNvSpPr/>
      </dsp:nvSpPr>
      <dsp:spPr>
        <a:xfrm>
          <a:off x="4021684" y="1104012"/>
          <a:ext cx="91440" cy="403583"/>
        </a:xfrm>
        <a:custGeom>
          <a:avLst/>
          <a:gdLst/>
          <a:ahLst/>
          <a:cxnLst/>
          <a:rect l="0" t="0" r="0" b="0"/>
          <a:pathLst>
            <a:path>
              <a:moveTo>
                <a:pt x="45720" y="0"/>
              </a:moveTo>
              <a:lnTo>
                <a:pt x="45720" y="201791"/>
              </a:lnTo>
              <a:lnTo>
                <a:pt x="45735" y="201791"/>
              </a:lnTo>
              <a:lnTo>
                <a:pt x="45735" y="403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8E9509-9D4F-41E6-A0CD-B1CAD0DA68CB}">
      <dsp:nvSpPr>
        <dsp:cNvPr id="0" name=""/>
        <dsp:cNvSpPr/>
      </dsp:nvSpPr>
      <dsp:spPr>
        <a:xfrm>
          <a:off x="3316333" y="1507595"/>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Data Wrangling</a:t>
          </a:r>
          <a:endParaRPr lang="es-AR" sz="2400" kern="1200" dirty="0"/>
        </a:p>
      </dsp:txBody>
      <dsp:txXfrm>
        <a:off x="3345664" y="1536926"/>
        <a:ext cx="1443509" cy="942785"/>
      </dsp:txXfrm>
    </dsp:sp>
    <dsp:sp modelId="{DFFDA72A-B117-406F-AC79-5FFD475590A4}">
      <dsp:nvSpPr>
        <dsp:cNvPr id="0" name=""/>
        <dsp:cNvSpPr/>
      </dsp:nvSpPr>
      <dsp:spPr>
        <a:xfrm>
          <a:off x="4021699" y="2509043"/>
          <a:ext cx="91440" cy="400579"/>
        </a:xfrm>
        <a:custGeom>
          <a:avLst/>
          <a:gdLst/>
          <a:ahLst/>
          <a:cxnLst/>
          <a:rect l="0" t="0" r="0" b="0"/>
          <a:pathLst>
            <a:path>
              <a:moveTo>
                <a:pt x="45720" y="0"/>
              </a:moveTo>
              <a:lnTo>
                <a:pt x="45720" y="400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C2C35D-71F3-4EC0-AFF0-BF86E41A179A}">
      <dsp:nvSpPr>
        <dsp:cNvPr id="0" name=""/>
        <dsp:cNvSpPr/>
      </dsp:nvSpPr>
      <dsp:spPr>
        <a:xfrm>
          <a:off x="3316333" y="2909623"/>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EDA</a:t>
          </a:r>
        </a:p>
        <a:p>
          <a:pPr marL="0" lvl="0" indent="0" algn="ctr" defTabSz="1066800">
            <a:lnSpc>
              <a:spcPct val="90000"/>
            </a:lnSpc>
            <a:spcBef>
              <a:spcPct val="0"/>
            </a:spcBef>
            <a:spcAft>
              <a:spcPct val="35000"/>
            </a:spcAft>
            <a:buNone/>
          </a:pPr>
          <a:r>
            <a:rPr lang="es-MX" sz="1200" kern="1200" dirty="0"/>
            <a:t>Análisis exploratorio de datos</a:t>
          </a:r>
          <a:endParaRPr lang="es-AR" sz="1200" kern="1200" dirty="0"/>
        </a:p>
      </dsp:txBody>
      <dsp:txXfrm>
        <a:off x="3345664" y="2938954"/>
        <a:ext cx="1443509" cy="942785"/>
      </dsp:txXfrm>
    </dsp:sp>
    <dsp:sp modelId="{53F29AEF-8F37-4DCF-8BA5-A1AE77E1E591}">
      <dsp:nvSpPr>
        <dsp:cNvPr id="0" name=""/>
        <dsp:cNvSpPr/>
      </dsp:nvSpPr>
      <dsp:spPr>
        <a:xfrm>
          <a:off x="4021699" y="3911071"/>
          <a:ext cx="91440" cy="400579"/>
        </a:xfrm>
        <a:custGeom>
          <a:avLst/>
          <a:gdLst/>
          <a:ahLst/>
          <a:cxnLst/>
          <a:rect l="0" t="0" r="0" b="0"/>
          <a:pathLst>
            <a:path>
              <a:moveTo>
                <a:pt x="45720" y="0"/>
              </a:moveTo>
              <a:lnTo>
                <a:pt x="45720" y="200289"/>
              </a:lnTo>
              <a:lnTo>
                <a:pt x="46786" y="200289"/>
              </a:lnTo>
              <a:lnTo>
                <a:pt x="46786" y="400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C2B954-A004-493E-AB99-D89FC8624CA9}">
      <dsp:nvSpPr>
        <dsp:cNvPr id="0" name=""/>
        <dsp:cNvSpPr/>
      </dsp:nvSpPr>
      <dsp:spPr>
        <a:xfrm>
          <a:off x="3317400" y="4311650"/>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AR" sz="2400" kern="1200" dirty="0"/>
            <a:t>Machine </a:t>
          </a:r>
          <a:r>
            <a:rPr lang="es-AR" sz="2400" kern="1200" dirty="0" err="1"/>
            <a:t>Learning</a:t>
          </a:r>
          <a:endParaRPr lang="es-AR" sz="2400" kern="1200" dirty="0"/>
        </a:p>
      </dsp:txBody>
      <dsp:txXfrm>
        <a:off x="3346731" y="4340981"/>
        <a:ext cx="1443509" cy="942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7B3BE-DD62-4E8F-9351-DD3F37823B36}">
      <dsp:nvSpPr>
        <dsp:cNvPr id="0" name=""/>
        <dsp:cNvSpPr/>
      </dsp:nvSpPr>
      <dsp:spPr>
        <a:xfrm>
          <a:off x="2456568" y="2709791"/>
          <a:ext cx="3017520" cy="3017520"/>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Problema Comercial</a:t>
          </a:r>
          <a:endParaRPr lang="es-AR" sz="2200" kern="1200" dirty="0"/>
        </a:p>
      </dsp:txBody>
      <dsp:txXfrm>
        <a:off x="3063224" y="3416631"/>
        <a:ext cx="1804208" cy="1551067"/>
      </dsp:txXfrm>
    </dsp:sp>
    <dsp:sp modelId="{7FD07B58-B5AF-4879-AC99-2FB973AC23EF}">
      <dsp:nvSpPr>
        <dsp:cNvPr id="0" name=""/>
        <dsp:cNvSpPr/>
      </dsp:nvSpPr>
      <dsp:spPr>
        <a:xfrm>
          <a:off x="713232" y="1984248"/>
          <a:ext cx="2194560" cy="219456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Contexto Analítico</a:t>
          </a:r>
          <a:endParaRPr lang="es-AR" sz="2200" kern="1200" dirty="0"/>
        </a:p>
      </dsp:txBody>
      <dsp:txXfrm>
        <a:off x="1265719" y="2540074"/>
        <a:ext cx="1089586" cy="1082908"/>
      </dsp:txXfrm>
    </dsp:sp>
    <dsp:sp modelId="{BC0B7471-2382-44D8-AC52-DBD18EFC1964}">
      <dsp:nvSpPr>
        <dsp:cNvPr id="0" name=""/>
        <dsp:cNvSpPr/>
      </dsp:nvSpPr>
      <dsp:spPr>
        <a:xfrm rot="20700000">
          <a:off x="1942409" y="470225"/>
          <a:ext cx="2150220" cy="215022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Contexto Comercial</a:t>
          </a:r>
          <a:endParaRPr lang="es-AR" sz="2200" kern="1200" dirty="0"/>
        </a:p>
      </dsp:txBody>
      <dsp:txXfrm rot="-20700000">
        <a:off x="2414016" y="941832"/>
        <a:ext cx="1207008" cy="1207008"/>
      </dsp:txXfrm>
    </dsp:sp>
    <dsp:sp modelId="{217D3AD6-1378-463F-9248-69764B7911D2}">
      <dsp:nvSpPr>
        <dsp:cNvPr id="0" name=""/>
        <dsp:cNvSpPr/>
      </dsp:nvSpPr>
      <dsp:spPr>
        <a:xfrm>
          <a:off x="2251295" y="2233881"/>
          <a:ext cx="3862425" cy="3862425"/>
        </a:xfrm>
        <a:prstGeom prst="circularArrow">
          <a:avLst>
            <a:gd name="adj1" fmla="val 4687"/>
            <a:gd name="adj2" fmla="val 299029"/>
            <a:gd name="adj3" fmla="val 2540301"/>
            <a:gd name="adj4" fmla="val 1581023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9C3F05-4822-4AEA-B927-6D1EB01E66C8}">
      <dsp:nvSpPr>
        <dsp:cNvPr id="0" name=""/>
        <dsp:cNvSpPr/>
      </dsp:nvSpPr>
      <dsp:spPr>
        <a:xfrm>
          <a:off x="324579" y="1493129"/>
          <a:ext cx="2806293" cy="280629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91F40F-5041-44E4-A8E5-8A171836A49A}">
      <dsp:nvSpPr>
        <dsp:cNvPr id="0" name=""/>
        <dsp:cNvSpPr/>
      </dsp:nvSpPr>
      <dsp:spPr>
        <a:xfrm>
          <a:off x="1445041" y="-6298"/>
          <a:ext cx="3025749" cy="302574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0BB45-8B12-413A-A4F9-0EB194F87AA1}">
      <dsp:nvSpPr>
        <dsp:cNvPr id="0" name=""/>
        <dsp:cNvSpPr/>
      </dsp:nvSpPr>
      <dsp:spPr>
        <a:xfrm rot="5400000">
          <a:off x="-273501" y="1175039"/>
          <a:ext cx="1206996" cy="145689"/>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9F0174-7CD1-4FBD-BCEF-C1D51AC50E4A}">
      <dsp:nvSpPr>
        <dsp:cNvPr id="0" name=""/>
        <dsp:cNvSpPr/>
      </dsp:nvSpPr>
      <dsp:spPr>
        <a:xfrm>
          <a:off x="2699" y="402580"/>
          <a:ext cx="1618774" cy="97126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Objetivo</a:t>
          </a:r>
          <a:endParaRPr lang="es-AR" sz="1700" kern="1200" dirty="0"/>
        </a:p>
      </dsp:txBody>
      <dsp:txXfrm>
        <a:off x="31146" y="431027"/>
        <a:ext cx="1561880" cy="914370"/>
      </dsp:txXfrm>
    </dsp:sp>
    <dsp:sp modelId="{8F1C48D5-FD32-47C2-AEDC-4C749FB6EF20}">
      <dsp:nvSpPr>
        <dsp:cNvPr id="0" name=""/>
        <dsp:cNvSpPr/>
      </dsp:nvSpPr>
      <dsp:spPr>
        <a:xfrm rot="5400000">
          <a:off x="-273501" y="2389120"/>
          <a:ext cx="1206996" cy="145689"/>
        </a:xfrm>
        <a:prstGeom prst="rect">
          <a:avLst/>
        </a:prstGeom>
        <a:solidFill>
          <a:schemeClr val="accent5">
            <a:hueOff val="-614413"/>
            <a:satOff val="-1584"/>
            <a:lumOff val="-10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B2C273-C8F0-42F8-9821-41465FCE38DB}">
      <dsp:nvSpPr>
        <dsp:cNvPr id="0" name=""/>
        <dsp:cNvSpPr/>
      </dsp:nvSpPr>
      <dsp:spPr>
        <a:xfrm>
          <a:off x="2699" y="1616660"/>
          <a:ext cx="1618774" cy="971264"/>
        </a:xfrm>
        <a:prstGeom prst="roundRect">
          <a:avLst>
            <a:gd name="adj" fmla="val 10000"/>
          </a:avLst>
        </a:prstGeom>
        <a:solidFill>
          <a:schemeClr val="accent5">
            <a:hueOff val="-563212"/>
            <a:satOff val="-1452"/>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Contexto Comercial y Analítico</a:t>
          </a:r>
          <a:endParaRPr lang="es-AR" sz="1700" kern="1200" dirty="0"/>
        </a:p>
      </dsp:txBody>
      <dsp:txXfrm>
        <a:off x="31146" y="1645107"/>
        <a:ext cx="1561880" cy="914370"/>
      </dsp:txXfrm>
    </dsp:sp>
    <dsp:sp modelId="{E9408E95-2840-454B-ADC6-75AF45AA23A7}">
      <dsp:nvSpPr>
        <dsp:cNvPr id="0" name=""/>
        <dsp:cNvSpPr/>
      </dsp:nvSpPr>
      <dsp:spPr>
        <a:xfrm rot="5400000">
          <a:off x="-273501" y="3603201"/>
          <a:ext cx="1206996" cy="145689"/>
        </a:xfrm>
        <a:prstGeom prst="rect">
          <a:avLst/>
        </a:prstGeom>
        <a:solidFill>
          <a:schemeClr val="accent5">
            <a:hueOff val="-1228826"/>
            <a:satOff val="-3167"/>
            <a:lumOff val="-21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F47420-A28D-4F82-8CD9-F9A32B74C64F}">
      <dsp:nvSpPr>
        <dsp:cNvPr id="0" name=""/>
        <dsp:cNvSpPr/>
      </dsp:nvSpPr>
      <dsp:spPr>
        <a:xfrm>
          <a:off x="2699" y="2830741"/>
          <a:ext cx="1618774" cy="971264"/>
        </a:xfrm>
        <a:prstGeom prst="roundRect">
          <a:avLst>
            <a:gd name="adj" fmla="val 10000"/>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a:t>Obtención de Datos</a:t>
          </a:r>
          <a:endParaRPr lang="es-AR" sz="1700" kern="1200" dirty="0"/>
        </a:p>
      </dsp:txBody>
      <dsp:txXfrm>
        <a:off x="31146" y="2859188"/>
        <a:ext cx="1561880" cy="914370"/>
      </dsp:txXfrm>
    </dsp:sp>
    <dsp:sp modelId="{ADB3B77D-E232-4556-9171-012806DE2CD9}">
      <dsp:nvSpPr>
        <dsp:cNvPr id="0" name=""/>
        <dsp:cNvSpPr/>
      </dsp:nvSpPr>
      <dsp:spPr>
        <a:xfrm>
          <a:off x="333538" y="4210241"/>
          <a:ext cx="2145885" cy="145689"/>
        </a:xfrm>
        <a:prstGeom prst="rect">
          <a:avLst/>
        </a:prstGeom>
        <a:solidFill>
          <a:schemeClr val="accent5">
            <a:hueOff val="-1843239"/>
            <a:satOff val="-4751"/>
            <a:lumOff val="-320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A2F8AD-A5DE-4AB6-88E7-CD8B26CD913F}">
      <dsp:nvSpPr>
        <dsp:cNvPr id="0" name=""/>
        <dsp:cNvSpPr/>
      </dsp:nvSpPr>
      <dsp:spPr>
        <a:xfrm>
          <a:off x="2699" y="4044822"/>
          <a:ext cx="1618774" cy="97126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Limpieza de Datos</a:t>
          </a:r>
          <a:endParaRPr lang="es-AR" sz="1700" kern="1200" dirty="0"/>
        </a:p>
      </dsp:txBody>
      <dsp:txXfrm>
        <a:off x="31146" y="4073269"/>
        <a:ext cx="1561880" cy="914370"/>
      </dsp:txXfrm>
    </dsp:sp>
    <dsp:sp modelId="{E3681790-3100-4292-8FDD-961318A1CC52}">
      <dsp:nvSpPr>
        <dsp:cNvPr id="0" name=""/>
        <dsp:cNvSpPr/>
      </dsp:nvSpPr>
      <dsp:spPr>
        <a:xfrm rot="16200000">
          <a:off x="1879468" y="3603201"/>
          <a:ext cx="1206996" cy="145689"/>
        </a:xfrm>
        <a:prstGeom prst="rect">
          <a:avLst/>
        </a:prstGeom>
        <a:solidFill>
          <a:schemeClr val="accent5">
            <a:hueOff val="-2457652"/>
            <a:satOff val="-6334"/>
            <a:lumOff val="-42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A59094-C488-41AC-A165-C1502BA8AD64}">
      <dsp:nvSpPr>
        <dsp:cNvPr id="0" name=""/>
        <dsp:cNvSpPr/>
      </dsp:nvSpPr>
      <dsp:spPr>
        <a:xfrm>
          <a:off x="2155669" y="4044822"/>
          <a:ext cx="1618774" cy="97126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Transformación de Datos</a:t>
          </a:r>
          <a:endParaRPr lang="es-AR" sz="1700" kern="1200" dirty="0"/>
        </a:p>
      </dsp:txBody>
      <dsp:txXfrm>
        <a:off x="2184116" y="4073269"/>
        <a:ext cx="1561880" cy="914370"/>
      </dsp:txXfrm>
    </dsp:sp>
    <dsp:sp modelId="{10A362B4-6ABA-424C-B15A-B2E504984B66}">
      <dsp:nvSpPr>
        <dsp:cNvPr id="0" name=""/>
        <dsp:cNvSpPr/>
      </dsp:nvSpPr>
      <dsp:spPr>
        <a:xfrm rot="16200000">
          <a:off x="1879468" y="2389120"/>
          <a:ext cx="1206996" cy="145689"/>
        </a:xfrm>
        <a:prstGeom prst="rect">
          <a:avLst/>
        </a:prstGeom>
        <a:solidFill>
          <a:schemeClr val="accent5">
            <a:hueOff val="-3072065"/>
            <a:satOff val="-7918"/>
            <a:lumOff val="-534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E8C466-9A41-4189-8794-A5F791FF75D8}">
      <dsp:nvSpPr>
        <dsp:cNvPr id="0" name=""/>
        <dsp:cNvSpPr/>
      </dsp:nvSpPr>
      <dsp:spPr>
        <a:xfrm>
          <a:off x="2155669" y="2830741"/>
          <a:ext cx="1618774" cy="971264"/>
        </a:xfrm>
        <a:prstGeom prst="roundRect">
          <a:avLst>
            <a:gd name="adj" fmla="val 10000"/>
          </a:avLst>
        </a:prstGeom>
        <a:solidFill>
          <a:schemeClr val="accent5">
            <a:hueOff val="-2816059"/>
            <a:satOff val="-7258"/>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Análisis Exploratorio de Datos</a:t>
          </a:r>
          <a:endParaRPr lang="es-AR" sz="1700" kern="1200" dirty="0"/>
        </a:p>
      </dsp:txBody>
      <dsp:txXfrm>
        <a:off x="2184116" y="2859188"/>
        <a:ext cx="1561880" cy="914370"/>
      </dsp:txXfrm>
    </dsp:sp>
    <dsp:sp modelId="{659DCED7-33CE-467D-AA9C-B0821CCB1C9C}">
      <dsp:nvSpPr>
        <dsp:cNvPr id="0" name=""/>
        <dsp:cNvSpPr/>
      </dsp:nvSpPr>
      <dsp:spPr>
        <a:xfrm rot="16200000">
          <a:off x="1879468" y="1175039"/>
          <a:ext cx="1206996" cy="145689"/>
        </a:xfrm>
        <a:prstGeom prst="rect">
          <a:avLst/>
        </a:prstGeom>
        <a:solidFill>
          <a:schemeClr val="accent5">
            <a:hueOff val="-3686478"/>
            <a:satOff val="-9501"/>
            <a:lumOff val="-64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B3CBDB-E0E9-4CBD-AD90-C8D69FB6D7AF}">
      <dsp:nvSpPr>
        <dsp:cNvPr id="0" name=""/>
        <dsp:cNvSpPr/>
      </dsp:nvSpPr>
      <dsp:spPr>
        <a:xfrm>
          <a:off x="2155669" y="1616660"/>
          <a:ext cx="1618774" cy="97126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Primeros </a:t>
          </a:r>
          <a:r>
            <a:rPr lang="es-MX" sz="1700" kern="1200" dirty="0" err="1"/>
            <a:t>Insight</a:t>
          </a:r>
          <a:endParaRPr lang="es-AR" sz="1700" kern="1200" dirty="0"/>
        </a:p>
      </dsp:txBody>
      <dsp:txXfrm>
        <a:off x="2184116" y="1645107"/>
        <a:ext cx="1561880" cy="914370"/>
      </dsp:txXfrm>
    </dsp:sp>
    <dsp:sp modelId="{0C0CE0A3-0429-4400-908D-1BC622A5ECAA}">
      <dsp:nvSpPr>
        <dsp:cNvPr id="0" name=""/>
        <dsp:cNvSpPr/>
      </dsp:nvSpPr>
      <dsp:spPr>
        <a:xfrm>
          <a:off x="2486508" y="567999"/>
          <a:ext cx="2145885" cy="145689"/>
        </a:xfrm>
        <a:prstGeom prst="rect">
          <a:avLst/>
        </a:prstGeom>
        <a:solidFill>
          <a:schemeClr val="accent5">
            <a:hueOff val="-4300891"/>
            <a:satOff val="-11085"/>
            <a:lumOff val="-74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BE080C-D76F-43CD-A17A-FF74A3A6414F}">
      <dsp:nvSpPr>
        <dsp:cNvPr id="0" name=""/>
        <dsp:cNvSpPr/>
      </dsp:nvSpPr>
      <dsp:spPr>
        <a:xfrm>
          <a:off x="2155669" y="402580"/>
          <a:ext cx="1618774" cy="971264"/>
        </a:xfrm>
        <a:prstGeom prst="roundRect">
          <a:avLst>
            <a:gd name="adj" fmla="val 10000"/>
          </a:avLst>
        </a:prstGeom>
        <a:solidFill>
          <a:schemeClr val="accent5">
            <a:hueOff val="-3942483"/>
            <a:satOff val="-10161"/>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Elección de Modelo a Entrenar</a:t>
          </a:r>
          <a:endParaRPr lang="es-AR" sz="1700" kern="1200" dirty="0"/>
        </a:p>
      </dsp:txBody>
      <dsp:txXfrm>
        <a:off x="2184116" y="431027"/>
        <a:ext cx="1561880" cy="914370"/>
      </dsp:txXfrm>
    </dsp:sp>
    <dsp:sp modelId="{E462F60F-7938-4E38-AF4A-9F896C7385FB}">
      <dsp:nvSpPr>
        <dsp:cNvPr id="0" name=""/>
        <dsp:cNvSpPr/>
      </dsp:nvSpPr>
      <dsp:spPr>
        <a:xfrm rot="5400000">
          <a:off x="4032438" y="1175039"/>
          <a:ext cx="1206996" cy="145689"/>
        </a:xfrm>
        <a:prstGeom prst="rect">
          <a:avLst/>
        </a:prstGeom>
        <a:solidFill>
          <a:schemeClr val="accent5">
            <a:hueOff val="-4915304"/>
            <a:satOff val="-12668"/>
            <a:lumOff val="-855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F1427D-0652-4E34-9B99-9C9C0CF4EA9C}">
      <dsp:nvSpPr>
        <dsp:cNvPr id="0" name=""/>
        <dsp:cNvSpPr/>
      </dsp:nvSpPr>
      <dsp:spPr>
        <a:xfrm>
          <a:off x="4308639" y="402580"/>
          <a:ext cx="1618774" cy="97126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Entrenamiento del Modelo </a:t>
          </a:r>
          <a:endParaRPr lang="es-AR" sz="1700" kern="1200" dirty="0"/>
        </a:p>
      </dsp:txBody>
      <dsp:txXfrm>
        <a:off x="4337086" y="431027"/>
        <a:ext cx="1561880" cy="914370"/>
      </dsp:txXfrm>
    </dsp:sp>
    <dsp:sp modelId="{5B61C57D-77AD-4519-BBEA-72A1B8C4A437}">
      <dsp:nvSpPr>
        <dsp:cNvPr id="0" name=""/>
        <dsp:cNvSpPr/>
      </dsp:nvSpPr>
      <dsp:spPr>
        <a:xfrm rot="5400000">
          <a:off x="4032438" y="2389120"/>
          <a:ext cx="1206996" cy="145689"/>
        </a:xfrm>
        <a:prstGeom prst="rect">
          <a:avLst/>
        </a:prstGeom>
        <a:solidFill>
          <a:schemeClr val="accent5">
            <a:hueOff val="-5529717"/>
            <a:satOff val="-14252"/>
            <a:lumOff val="-96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B238DF-39F7-42F7-902D-BF32DEFEB602}">
      <dsp:nvSpPr>
        <dsp:cNvPr id="0" name=""/>
        <dsp:cNvSpPr/>
      </dsp:nvSpPr>
      <dsp:spPr>
        <a:xfrm>
          <a:off x="4308639" y="1616660"/>
          <a:ext cx="1618774" cy="97126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Verificación del Modelo Entrenado</a:t>
          </a:r>
          <a:endParaRPr lang="es-AR" sz="1700" kern="1200" dirty="0"/>
        </a:p>
      </dsp:txBody>
      <dsp:txXfrm>
        <a:off x="4337086" y="1645107"/>
        <a:ext cx="1561880" cy="914370"/>
      </dsp:txXfrm>
    </dsp:sp>
    <dsp:sp modelId="{3925F781-C029-43E8-8772-938E18F26712}">
      <dsp:nvSpPr>
        <dsp:cNvPr id="0" name=""/>
        <dsp:cNvSpPr/>
      </dsp:nvSpPr>
      <dsp:spPr>
        <a:xfrm rot="5400000">
          <a:off x="4032438" y="3603201"/>
          <a:ext cx="1206996" cy="145689"/>
        </a:xfrm>
        <a:prstGeom prst="rect">
          <a:avLst/>
        </a:prstGeom>
        <a:solidFill>
          <a:schemeClr val="accent5">
            <a:hueOff val="-6144130"/>
            <a:satOff val="-15835"/>
            <a:lumOff val="-106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CA08C7-1A24-46E9-91CB-4E193CF5F9A2}">
      <dsp:nvSpPr>
        <dsp:cNvPr id="0" name=""/>
        <dsp:cNvSpPr/>
      </dsp:nvSpPr>
      <dsp:spPr>
        <a:xfrm>
          <a:off x="4308639" y="2830741"/>
          <a:ext cx="1618774" cy="971264"/>
        </a:xfrm>
        <a:prstGeom prst="roundRect">
          <a:avLst>
            <a:gd name="adj" fmla="val 10000"/>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Obtención de Segundos </a:t>
          </a:r>
          <a:r>
            <a:rPr lang="es-MX" sz="1700" kern="1200" dirty="0" err="1"/>
            <a:t>Insight</a:t>
          </a:r>
          <a:endParaRPr lang="es-AR" sz="1700" kern="1200" dirty="0"/>
        </a:p>
      </dsp:txBody>
      <dsp:txXfrm>
        <a:off x="4337086" y="2859188"/>
        <a:ext cx="1561880" cy="914370"/>
      </dsp:txXfrm>
    </dsp:sp>
    <dsp:sp modelId="{11C7EE83-9230-4D24-A986-434598C566A5}">
      <dsp:nvSpPr>
        <dsp:cNvPr id="0" name=""/>
        <dsp:cNvSpPr/>
      </dsp:nvSpPr>
      <dsp:spPr>
        <a:xfrm rot="21040198">
          <a:off x="4710325" y="4215184"/>
          <a:ext cx="2250876" cy="145689"/>
        </a:xfrm>
        <a:prstGeom prst="rect">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B76CF0-569C-4ECA-B645-8BFCBB9A8479}">
      <dsp:nvSpPr>
        <dsp:cNvPr id="0" name=""/>
        <dsp:cNvSpPr/>
      </dsp:nvSpPr>
      <dsp:spPr>
        <a:xfrm>
          <a:off x="4308639" y="4044822"/>
          <a:ext cx="1618774" cy="971264"/>
        </a:xfrm>
        <a:prstGeom prst="roundRect">
          <a:avLst>
            <a:gd name="adj" fmla="val 10000"/>
          </a:avLst>
        </a:prstGeom>
        <a:solidFill>
          <a:schemeClr val="accent5">
            <a:hueOff val="-6195331"/>
            <a:satOff val="-15967"/>
            <a:lumOff val="-10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Análisis en Conjunto del EDA y Modelo</a:t>
          </a:r>
          <a:endParaRPr lang="es-AR" sz="1700" kern="1200" dirty="0"/>
        </a:p>
      </dsp:txBody>
      <dsp:txXfrm>
        <a:off x="4337086" y="4073269"/>
        <a:ext cx="1561880" cy="914370"/>
      </dsp:txXfrm>
    </dsp:sp>
    <dsp:sp modelId="{2EF280DD-AB51-432C-A45E-277126B77C42}">
      <dsp:nvSpPr>
        <dsp:cNvPr id="0" name=""/>
        <dsp:cNvSpPr/>
      </dsp:nvSpPr>
      <dsp:spPr>
        <a:xfrm>
          <a:off x="6461609" y="3302494"/>
          <a:ext cx="1762116" cy="171359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Propuesta de Oportunidad o Solución</a:t>
          </a:r>
          <a:endParaRPr lang="es-AR" sz="1700" kern="1200" dirty="0"/>
        </a:p>
      </dsp:txBody>
      <dsp:txXfrm>
        <a:off x="6511798" y="3352683"/>
        <a:ext cx="1661738" cy="16132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68965-E5DA-A2DB-E540-27895009CC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3C26970-117E-3E6F-BA10-E35CE3F14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6D3A73E-3E23-4217-F891-F1C57B7BDF43}"/>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5" name="Marcador de pie de página 4">
            <a:extLst>
              <a:ext uri="{FF2B5EF4-FFF2-40B4-BE49-F238E27FC236}">
                <a16:creationId xmlns:a16="http://schemas.microsoft.com/office/drawing/2014/main" id="{2D1A112E-4173-37CD-A4AA-1E3F485E3A9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3211EDB-48F9-9FF3-97BB-FBEFE9A75E0C}"/>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58391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07F24-E815-3C0E-7E12-8F938F71813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A7CF1C6-18E8-94CC-D503-4D19D5AD67F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BE9315C-BAFE-A881-2BCF-5EBBB12409B5}"/>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5" name="Marcador de pie de página 4">
            <a:extLst>
              <a:ext uri="{FF2B5EF4-FFF2-40B4-BE49-F238E27FC236}">
                <a16:creationId xmlns:a16="http://schemas.microsoft.com/office/drawing/2014/main" id="{C6EB5537-6B67-4495-65DE-4CCBE62A014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4F34F33-37CE-80B1-9DAA-08235073541B}"/>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196827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350D16-9633-849B-60B9-05DDEE3794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5794A3A-935F-40AA-D43B-004FE8F5C6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B062D5E-0524-3F09-AE3D-4B1EC00D8972}"/>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5" name="Marcador de pie de página 4">
            <a:extLst>
              <a:ext uri="{FF2B5EF4-FFF2-40B4-BE49-F238E27FC236}">
                <a16:creationId xmlns:a16="http://schemas.microsoft.com/office/drawing/2014/main" id="{BA9D535F-4213-8944-6996-5965989FE88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303D0F9-9272-C20C-54AF-875FA67EA36C}"/>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356916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0A815-B395-675C-39FF-6D46BB04BB7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38DC69F-CF4D-DB27-9AA4-2C434F77367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9F45F1E-53C1-511A-5AC2-B2CAB143FC5F}"/>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5" name="Marcador de pie de página 4">
            <a:extLst>
              <a:ext uri="{FF2B5EF4-FFF2-40B4-BE49-F238E27FC236}">
                <a16:creationId xmlns:a16="http://schemas.microsoft.com/office/drawing/2014/main" id="{DEB7CD23-356F-CF8E-5DDF-FB07A199B0C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101816C-56A2-E801-87A2-11004160DB8E}"/>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127991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A45C3-2DA6-A76D-227A-B35D160DE3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A87651D-40B4-27F7-78D7-63AC18E84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6B086E-7312-0442-0568-77F4EAC58339}"/>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5" name="Marcador de pie de página 4">
            <a:extLst>
              <a:ext uri="{FF2B5EF4-FFF2-40B4-BE49-F238E27FC236}">
                <a16:creationId xmlns:a16="http://schemas.microsoft.com/office/drawing/2014/main" id="{1CFCDBF0-4DE1-6799-EA79-A16A76CB1C6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0EB3472-16D4-99FF-5908-04151141CF32}"/>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178350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024EC-1BA4-01F4-17DE-8E76DD91FB9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0C3AEC2-7355-EF65-5941-2763995333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66C0CBD-A808-77FD-38FD-5B06115AFA5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714A693-B5E9-C937-4158-BBBF08EDECF7}"/>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6" name="Marcador de pie de página 5">
            <a:extLst>
              <a:ext uri="{FF2B5EF4-FFF2-40B4-BE49-F238E27FC236}">
                <a16:creationId xmlns:a16="http://schemas.microsoft.com/office/drawing/2014/main" id="{CB17FC57-2F99-7738-4507-6EE94F1F5FB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98CC80-D300-B1EE-F70B-E77EEC6304FA}"/>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96483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920B4-F60A-CA05-09FF-AD2CA5238EA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52F7D39-0D87-AF9F-D592-7D471243F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4D02232-E2EF-8CB8-0436-0B226B1722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2267712-7835-0B26-F7BD-9B1CBE294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DF138E-DE46-7F58-F4B2-FB1BFAE3FDA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6CA9FFE-DBBC-22C8-DB34-BEA023CE4570}"/>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8" name="Marcador de pie de página 7">
            <a:extLst>
              <a:ext uri="{FF2B5EF4-FFF2-40B4-BE49-F238E27FC236}">
                <a16:creationId xmlns:a16="http://schemas.microsoft.com/office/drawing/2014/main" id="{2AE172BD-3E38-4E36-B97A-256DE11E85F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21AB27C-19F5-6201-CC02-FB2BB990F329}"/>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261711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58347-928B-F74D-9B46-E8722DB21A8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F3793A1-E7D7-9A4E-52B7-5991A78112E9}"/>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4" name="Marcador de pie de página 3">
            <a:extLst>
              <a:ext uri="{FF2B5EF4-FFF2-40B4-BE49-F238E27FC236}">
                <a16:creationId xmlns:a16="http://schemas.microsoft.com/office/drawing/2014/main" id="{8D3512AC-36C7-1D1D-7917-2AA4BC67916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CD941820-D05C-6958-FF39-086B2E76EE64}"/>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332040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AB5E435-10FF-C7FD-7F90-B8F1CC1C724C}"/>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3" name="Marcador de pie de página 2">
            <a:extLst>
              <a:ext uri="{FF2B5EF4-FFF2-40B4-BE49-F238E27FC236}">
                <a16:creationId xmlns:a16="http://schemas.microsoft.com/office/drawing/2014/main" id="{4AF2F180-CCB3-4521-EDF4-8C4EF03730D5}"/>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2A759B22-87CE-0459-F06F-A060470B20DE}"/>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286487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B20C7-EFBD-3A3A-84BC-33F0739B2D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C2D4FCD-CE96-9154-5CA5-05204C2AB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0DEC6324-299D-6FF1-4834-08435BD83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E01181-ABE7-3581-8954-67698B7E97F2}"/>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6" name="Marcador de pie de página 5">
            <a:extLst>
              <a:ext uri="{FF2B5EF4-FFF2-40B4-BE49-F238E27FC236}">
                <a16:creationId xmlns:a16="http://schemas.microsoft.com/office/drawing/2014/main" id="{1B2FF099-9BC8-CCA0-FB09-DCC13BD0EBD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E8A6577-F445-FD25-31D8-5F0E2BE74610}"/>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227440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8F499-0A8C-0083-A02D-ADE8418B48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CD005B65-CE6D-15CD-79D9-8D4D6AB6D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1487B179-AEF0-22D6-037B-716D94642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4F8151-55CD-DA37-F3E6-059C7641C420}"/>
              </a:ext>
            </a:extLst>
          </p:cNvPr>
          <p:cNvSpPr>
            <a:spLocks noGrp="1"/>
          </p:cNvSpPr>
          <p:nvPr>
            <p:ph type="dt" sz="half" idx="10"/>
          </p:nvPr>
        </p:nvSpPr>
        <p:spPr/>
        <p:txBody>
          <a:bodyPr/>
          <a:lstStyle/>
          <a:p>
            <a:fld id="{DAC05EEA-1BAD-4149-95C3-ABBFEAAECD28}" type="datetimeFigureOut">
              <a:rPr lang="es-AR" smtClean="0"/>
              <a:t>11/9/2023</a:t>
            </a:fld>
            <a:endParaRPr lang="es-AR"/>
          </a:p>
        </p:txBody>
      </p:sp>
      <p:sp>
        <p:nvSpPr>
          <p:cNvPr id="6" name="Marcador de pie de página 5">
            <a:extLst>
              <a:ext uri="{FF2B5EF4-FFF2-40B4-BE49-F238E27FC236}">
                <a16:creationId xmlns:a16="http://schemas.microsoft.com/office/drawing/2014/main" id="{11B86226-B349-196D-309E-CA656FE2ADB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66078C7-D151-8299-C5A6-3F3874CA7EF8}"/>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3359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A63388D-15AC-608C-348C-6B2856072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4023FA4-873B-C191-8304-170528D04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172534E-8FD7-CBF4-E36B-5741AE684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05EEA-1BAD-4149-95C3-ABBFEAAECD28}" type="datetimeFigureOut">
              <a:rPr lang="es-AR" smtClean="0"/>
              <a:t>11/9/2023</a:t>
            </a:fld>
            <a:endParaRPr lang="es-AR"/>
          </a:p>
        </p:txBody>
      </p:sp>
      <p:sp>
        <p:nvSpPr>
          <p:cNvPr id="5" name="Marcador de pie de página 4">
            <a:extLst>
              <a:ext uri="{FF2B5EF4-FFF2-40B4-BE49-F238E27FC236}">
                <a16:creationId xmlns:a16="http://schemas.microsoft.com/office/drawing/2014/main" id="{738626D9-77C6-A91D-1E0D-F19CD9FCD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472B1217-9CB8-BDC5-C65D-3C5715CD9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6A890-3CE2-4B97-8CD5-AE47AD30A09B}" type="slidenum">
              <a:rPr lang="es-AR" smtClean="0"/>
              <a:t>‹Nº›</a:t>
            </a:fld>
            <a:endParaRPr lang="es-AR"/>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ictorPabloCristina" TargetMode="External"/><Relationship Id="rId2" Type="http://schemas.openxmlformats.org/officeDocument/2006/relationships/image" Target="../media/image2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hyperlink" Target="https://github.com/VictorPabloCristina"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1.wdp"/><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6.jpeg"/><Relationship Id="rId3" Type="http://schemas.microsoft.com/office/2007/relationships/hdphoto" Target="../media/hdphoto1.wdp"/><Relationship Id="rId7" Type="http://schemas.openxmlformats.org/officeDocument/2006/relationships/diagramLayout" Target="../diagrams/layout1.xml"/><Relationship Id="rId12"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jpeg"/><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hyperlink" Target="https://github.com/VictorPabloCristina" TargetMode="External"/><Relationship Id="rId9" Type="http://schemas.openxmlformats.org/officeDocument/2006/relationships/diagramColors" Target="../diagrams/colors1.xml"/><Relationship Id="rId14"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image" Target="../media/image40.jfif"/><Relationship Id="rId13" Type="http://schemas.openxmlformats.org/officeDocument/2006/relationships/image" Target="../media/image45.jfif"/><Relationship Id="rId3" Type="http://schemas.openxmlformats.org/officeDocument/2006/relationships/image" Target="../media/image1.png"/><Relationship Id="rId7" Type="http://schemas.openxmlformats.org/officeDocument/2006/relationships/image" Target="../media/image39.jpg"/><Relationship Id="rId12" Type="http://schemas.openxmlformats.org/officeDocument/2006/relationships/image" Target="../media/image44.jfif"/><Relationship Id="rId2" Type="http://schemas.openxmlformats.org/officeDocument/2006/relationships/image" Target="../media/image38.png"/><Relationship Id="rId16" Type="http://schemas.openxmlformats.org/officeDocument/2006/relationships/image" Target="../media/image48.jfif"/><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43.jpg"/><Relationship Id="rId5" Type="http://schemas.openxmlformats.org/officeDocument/2006/relationships/hyperlink" Target="https://github.com/VictorPabloCristina" TargetMode="External"/><Relationship Id="rId15" Type="http://schemas.openxmlformats.org/officeDocument/2006/relationships/image" Target="../media/image47.jfif"/><Relationship Id="rId10" Type="http://schemas.openxmlformats.org/officeDocument/2006/relationships/image" Target="../media/image42.jfif"/><Relationship Id="rId4" Type="http://schemas.microsoft.com/office/2007/relationships/hdphoto" Target="../media/hdphoto1.wdp"/><Relationship Id="rId9" Type="http://schemas.openxmlformats.org/officeDocument/2006/relationships/image" Target="../media/image41.jpg"/><Relationship Id="rId14" Type="http://schemas.openxmlformats.org/officeDocument/2006/relationships/image" Target="../media/image46.jfif"/></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1.wdp"/><Relationship Id="rId7" Type="http://schemas.openxmlformats.org/officeDocument/2006/relationships/diagramLayout" Target="../diagrams/layout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image" Target="../media/image23.png"/><Relationship Id="rId5" Type="http://schemas.openxmlformats.org/officeDocument/2006/relationships/image" Target="../media/image2.png"/><Relationship Id="rId10" Type="http://schemas.microsoft.com/office/2007/relationships/diagramDrawing" Target="../diagrams/drawing3.xml"/><Relationship Id="rId4" Type="http://schemas.openxmlformats.org/officeDocument/2006/relationships/hyperlink" Target="https://github.com/VictorPabloCristina" TargetMode="External"/><Relationship Id="rId9" Type="http://schemas.openxmlformats.org/officeDocument/2006/relationships/diagramColors" Target="../diagrams/colors3.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1.wdp"/><Relationship Id="rId7" Type="http://schemas.openxmlformats.org/officeDocument/2006/relationships/diagramLayout" Target="../diagrams/layout2.xml"/><Relationship Id="rId12"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hyperlink" Target="https://opennetzero.org/dataset/fifa-world-cup-qatar-2022" TargetMode="Externa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hyperlink" Target="https://github.com/VictorPabloCristina" TargetMode="Externa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hyperlink" Target="https://github.com/VictorPabloCristina" TargetMode="Externa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4" name="CuadroTexto 3">
            <a:extLst>
              <a:ext uri="{FF2B5EF4-FFF2-40B4-BE49-F238E27FC236}">
                <a16:creationId xmlns:a16="http://schemas.microsoft.com/office/drawing/2014/main" id="{BDC461A2-6E73-3A9C-C8FE-FD9BCC66E450}"/>
              </a:ext>
            </a:extLst>
          </p:cNvPr>
          <p:cNvSpPr txBox="1"/>
          <p:nvPr/>
        </p:nvSpPr>
        <p:spPr>
          <a:xfrm>
            <a:off x="2199165" y="1633191"/>
            <a:ext cx="7793665" cy="4093428"/>
          </a:xfrm>
          <a:prstGeom prst="rect">
            <a:avLst/>
          </a:prstGeom>
          <a:noFill/>
        </p:spPr>
        <p:txBody>
          <a:bodyPr wrap="square" rtlCol="0">
            <a:spAutoFit/>
          </a:bodyPr>
          <a:lstStyle/>
          <a:p>
            <a:pPr algn="just"/>
            <a:r>
              <a:rPr lang="es-MX" sz="2000" dirty="0"/>
              <a:t>Dentro de la estructura y organización profesional del fútbol internacional se observa la existencia de un importante mercado, el de los jugadores, que conforma una buena muestra en el seno de la actividad económica mundial.</a:t>
            </a:r>
          </a:p>
          <a:p>
            <a:pPr algn="just"/>
            <a:endParaRPr lang="es-MX" sz="2000" dirty="0"/>
          </a:p>
          <a:p>
            <a:pPr algn="just"/>
            <a:r>
              <a:rPr lang="es-MX" sz="2000" dirty="0"/>
              <a:t>Se trata de un mercado con características particulares, y que, por las dimensiones (presentes y futuras) merece atención relevante. </a:t>
            </a:r>
          </a:p>
          <a:p>
            <a:pPr algn="just"/>
            <a:endParaRPr lang="es-MX" sz="2000" dirty="0"/>
          </a:p>
          <a:p>
            <a:pPr algn="just"/>
            <a:r>
              <a:rPr lang="es-MX" sz="2000" dirty="0"/>
              <a:t>Por este motivo el presente análisis pretende describir el funcionamiento del mercado, encontrar nichos de inversiones y predecir precios de venta, compra y oportunidades de transacciones que permitan enriquecer el ecosistema y ser competitivos al momento de </a:t>
            </a:r>
            <a:r>
              <a:rPr lang="es-MX" sz="2000" dirty="0" err="1"/>
              <a:t>magistrar</a:t>
            </a:r>
            <a:r>
              <a:rPr lang="es-MX" sz="2000" dirty="0"/>
              <a:t> un negocio.</a:t>
            </a:r>
          </a:p>
          <a:p>
            <a:pPr algn="just"/>
            <a:endParaRPr lang="es-AR" sz="2000" dirty="0"/>
          </a:p>
        </p:txBody>
      </p:sp>
      <p:sp>
        <p:nvSpPr>
          <p:cNvPr id="6" name="CuadroTexto 5">
            <a:extLst>
              <a:ext uri="{FF2B5EF4-FFF2-40B4-BE49-F238E27FC236}">
                <a16:creationId xmlns:a16="http://schemas.microsoft.com/office/drawing/2014/main" id="{91B777F2-F478-1E09-74CD-A9CF4E35C4B8}"/>
              </a:ext>
            </a:extLst>
          </p:cNvPr>
          <p:cNvSpPr txBox="1"/>
          <p:nvPr/>
        </p:nvSpPr>
        <p:spPr>
          <a:xfrm>
            <a:off x="1673200" y="277987"/>
            <a:ext cx="8845594" cy="1077218"/>
          </a:xfrm>
          <a:prstGeom prst="rect">
            <a:avLst/>
          </a:prstGeom>
          <a:noFill/>
        </p:spPr>
        <p:txBody>
          <a:bodyPr wrap="square" rtlCol="0">
            <a:spAutoFit/>
          </a:bodyPr>
          <a:lstStyle/>
          <a:p>
            <a:pPr algn="ctr"/>
            <a:r>
              <a:rPr lang="es-MX" sz="3200" dirty="0"/>
              <a:t>Mercado de Traspaso de Jugadores de Futbol</a:t>
            </a:r>
          </a:p>
          <a:p>
            <a:pPr algn="ctr"/>
            <a:r>
              <a:rPr lang="es-MX" sz="3200" dirty="0"/>
              <a:t> Análisis Internacional</a:t>
            </a:r>
            <a:r>
              <a:rPr lang="es-AR" sz="3200" dirty="0"/>
              <a:t>  </a:t>
            </a:r>
          </a:p>
        </p:txBody>
      </p:sp>
    </p:spTree>
    <p:extLst>
      <p:ext uri="{BB962C8B-B14F-4D97-AF65-F5344CB8AC3E}">
        <p14:creationId xmlns:p14="http://schemas.microsoft.com/office/powerpoint/2010/main" val="163272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DED0F80A-3D46-F1B5-5935-9CDCFAB12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 y="1248086"/>
            <a:ext cx="7562642" cy="549370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75F6456F-E974-A408-A6B1-C2ED541B0E43}"/>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Relación Potencial / Valor de mercado</a:t>
            </a:r>
          </a:p>
        </p:txBody>
      </p:sp>
      <p:pic>
        <p:nvPicPr>
          <p:cNvPr id="9" name="Imagen 8">
            <a:extLst>
              <a:ext uri="{FF2B5EF4-FFF2-40B4-BE49-F238E27FC236}">
                <a16:creationId xmlns:a16="http://schemas.microsoft.com/office/drawing/2014/main" id="{0F4691B5-1E8E-B453-25EE-794F4103A59C}"/>
              </a:ext>
            </a:extLst>
          </p:cNvPr>
          <p:cNvPicPr>
            <a:picLocks noChangeAspect="1"/>
          </p:cNvPicPr>
          <p:nvPr/>
        </p:nvPicPr>
        <p:blipFill>
          <a:blip r:embed="rId7"/>
          <a:stretch>
            <a:fillRect/>
          </a:stretch>
        </p:blipFill>
        <p:spPr>
          <a:xfrm rot="21198926">
            <a:off x="1071773" y="2861368"/>
            <a:ext cx="2106416" cy="1486558"/>
          </a:xfrm>
          <a:prstGeom prst="rect">
            <a:avLst/>
          </a:prstGeom>
        </p:spPr>
      </p:pic>
      <p:sp>
        <p:nvSpPr>
          <p:cNvPr id="4" name="CuadroTexto 3">
            <a:extLst>
              <a:ext uri="{FF2B5EF4-FFF2-40B4-BE49-F238E27FC236}">
                <a16:creationId xmlns:a16="http://schemas.microsoft.com/office/drawing/2014/main" id="{F6E94BD3-7A51-EE9E-F17B-5418220A6779}"/>
              </a:ext>
            </a:extLst>
          </p:cNvPr>
          <p:cNvSpPr txBox="1"/>
          <p:nvPr/>
        </p:nvSpPr>
        <p:spPr>
          <a:xfrm>
            <a:off x="7674560" y="1486558"/>
            <a:ext cx="4405522" cy="4401205"/>
          </a:xfrm>
          <a:prstGeom prst="rect">
            <a:avLst/>
          </a:prstGeom>
          <a:noFill/>
        </p:spPr>
        <p:txBody>
          <a:bodyPr wrap="square" rtlCol="0">
            <a:spAutoFit/>
          </a:bodyPr>
          <a:lstStyle/>
          <a:p>
            <a:r>
              <a:rPr lang="es-MX" sz="2000" dirty="0"/>
              <a:t>Analizamos el Grafico de Dispersión de Atributos (</a:t>
            </a:r>
            <a:r>
              <a:rPr lang="es-MX" sz="2000" dirty="0" err="1"/>
              <a:t>Scatterplot</a:t>
            </a:r>
            <a:r>
              <a:rPr lang="es-MX" sz="2000" dirty="0"/>
              <a:t>).</a:t>
            </a:r>
          </a:p>
          <a:p>
            <a:r>
              <a:rPr lang="es-MX" sz="2000" dirty="0"/>
              <a:t>Potencial del Jugador Vs Valor de mercado, claramente hay dos Grupos, uno de ellos (Grupo A), en donde la Valoración esta muy por sobre encima del potencial medio, y para el otro grupo jugadores (Grupo B), es indistinto el Potencial que tenga, Su Valoración en el mercado es mínima a comparación del resto.</a:t>
            </a:r>
            <a:br>
              <a:rPr lang="es-MX" sz="2000" dirty="0"/>
            </a:br>
            <a:br>
              <a:rPr lang="es-MX" sz="2000" dirty="0"/>
            </a:br>
            <a:r>
              <a:rPr lang="es-MX" sz="2000" dirty="0">
                <a:highlight>
                  <a:srgbClr val="FFFF00"/>
                </a:highlight>
              </a:rPr>
              <a:t>Grupo A – Sobrevaloración de Potencial.</a:t>
            </a:r>
          </a:p>
          <a:p>
            <a:r>
              <a:rPr lang="es-MX" sz="2000" dirty="0">
                <a:highlight>
                  <a:srgbClr val="FFFF00"/>
                </a:highlight>
              </a:rPr>
              <a:t>Grupo B – Desvaloración de Potencial.</a:t>
            </a:r>
          </a:p>
        </p:txBody>
      </p:sp>
      <p:sp>
        <p:nvSpPr>
          <p:cNvPr id="6" name="CuadroTexto 5">
            <a:extLst>
              <a:ext uri="{FF2B5EF4-FFF2-40B4-BE49-F238E27FC236}">
                <a16:creationId xmlns:a16="http://schemas.microsoft.com/office/drawing/2014/main" id="{9CD43001-51D9-1DB8-A989-460F4CCA5ABE}"/>
              </a:ext>
            </a:extLst>
          </p:cNvPr>
          <p:cNvSpPr txBox="1"/>
          <p:nvPr/>
        </p:nvSpPr>
        <p:spPr>
          <a:xfrm>
            <a:off x="3257550" y="1981281"/>
            <a:ext cx="1428750" cy="646331"/>
          </a:xfrm>
          <a:prstGeom prst="rect">
            <a:avLst/>
          </a:prstGeom>
          <a:noFill/>
        </p:spPr>
        <p:txBody>
          <a:bodyPr wrap="square" rtlCol="0">
            <a:spAutoFit/>
          </a:bodyPr>
          <a:lstStyle/>
          <a:p>
            <a:r>
              <a:rPr lang="es-MX" sz="3600" dirty="0">
                <a:solidFill>
                  <a:srgbClr val="C00000"/>
                </a:solidFill>
              </a:rPr>
              <a:t>A</a:t>
            </a:r>
            <a:endParaRPr lang="es-AR" sz="3600" dirty="0">
              <a:solidFill>
                <a:srgbClr val="C00000"/>
              </a:solidFill>
            </a:endParaRPr>
          </a:p>
        </p:txBody>
      </p:sp>
      <p:sp>
        <p:nvSpPr>
          <p:cNvPr id="7" name="CuadroTexto 6">
            <a:extLst>
              <a:ext uri="{FF2B5EF4-FFF2-40B4-BE49-F238E27FC236}">
                <a16:creationId xmlns:a16="http://schemas.microsoft.com/office/drawing/2014/main" id="{678F1962-C631-7195-63F3-7FFE3D3184A5}"/>
              </a:ext>
            </a:extLst>
          </p:cNvPr>
          <p:cNvSpPr txBox="1"/>
          <p:nvPr/>
        </p:nvSpPr>
        <p:spPr>
          <a:xfrm>
            <a:off x="6633114" y="4762581"/>
            <a:ext cx="1428750" cy="646331"/>
          </a:xfrm>
          <a:prstGeom prst="rect">
            <a:avLst/>
          </a:prstGeom>
          <a:noFill/>
        </p:spPr>
        <p:txBody>
          <a:bodyPr wrap="square" rtlCol="0">
            <a:spAutoFit/>
          </a:bodyPr>
          <a:lstStyle/>
          <a:p>
            <a:r>
              <a:rPr lang="es-MX" sz="3600" dirty="0">
                <a:solidFill>
                  <a:srgbClr val="C00000"/>
                </a:solidFill>
              </a:rPr>
              <a:t>B</a:t>
            </a:r>
            <a:endParaRPr lang="es-AR" sz="3600" dirty="0">
              <a:solidFill>
                <a:srgbClr val="C00000"/>
              </a:solidFill>
            </a:endParaRPr>
          </a:p>
        </p:txBody>
      </p:sp>
    </p:spTree>
    <p:extLst>
      <p:ext uri="{BB962C8B-B14F-4D97-AF65-F5344CB8AC3E}">
        <p14:creationId xmlns:p14="http://schemas.microsoft.com/office/powerpoint/2010/main" val="21492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A233014C-40F0-C042-8B19-9EAF63E2C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3" y="1265340"/>
            <a:ext cx="6851631" cy="511747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3"/>
            <a:extLst>
              <a:ext uri="{FF2B5EF4-FFF2-40B4-BE49-F238E27FC236}">
                <a16:creationId xmlns:a16="http://schemas.microsoft.com/office/drawing/2014/main" id="{75F6456F-E974-A408-A6B1-C2ED541B0E43}"/>
              </a:ext>
            </a:extLst>
          </p:cNvPr>
          <p:cNvPicPr>
            <a:picLocks noChangeAspect="1"/>
          </p:cNvPicPr>
          <p:nvPr/>
        </p:nvPicPr>
        <p:blipFill>
          <a:blip r:embed="rId4"/>
          <a:stretch>
            <a:fillRect/>
          </a:stretch>
        </p:blipFill>
        <p:spPr>
          <a:xfrm>
            <a:off x="11190099" y="-1"/>
            <a:ext cx="1001901" cy="1019175"/>
          </a:xfrm>
          <a:prstGeom prst="rect">
            <a:avLst/>
          </a:prstGeom>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5">
            <a:alphaModFix amt="22000"/>
            <a:extLst>
              <a:ext uri="{BEBA8EAE-BF5A-486C-A8C5-ECC9F3942E4B}">
                <a14:imgProps xmlns:a14="http://schemas.microsoft.com/office/drawing/2010/main">
                  <a14:imgLayer r:embed="rId6">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30AA7A2-7DB0-A0AD-B398-53F85D76855B}"/>
              </a:ext>
            </a:extLst>
          </p:cNvPr>
          <p:cNvSpPr txBox="1"/>
          <p:nvPr/>
        </p:nvSpPr>
        <p:spPr>
          <a:xfrm>
            <a:off x="0" y="116212"/>
            <a:ext cx="12191999" cy="1508105"/>
          </a:xfrm>
          <a:prstGeom prst="rect">
            <a:avLst/>
          </a:prstGeom>
          <a:noFill/>
        </p:spPr>
        <p:txBody>
          <a:bodyPr wrap="square" rtlCol="0">
            <a:spAutoFit/>
          </a:bodyPr>
          <a:lstStyle/>
          <a:p>
            <a:pPr algn="ctr"/>
            <a:r>
              <a:rPr lang="es-MX" sz="3200" dirty="0"/>
              <a:t>Análisis Exploratorio de Datos</a:t>
            </a:r>
          </a:p>
          <a:p>
            <a:pPr algn="ctr"/>
            <a:r>
              <a:rPr lang="es-MX" sz="2800" dirty="0"/>
              <a:t>Calificación del Jugador Vs Valoración del mercado</a:t>
            </a:r>
          </a:p>
          <a:p>
            <a:pPr algn="ctr"/>
            <a:endParaRPr lang="es-MX" sz="3200" dirty="0"/>
          </a:p>
        </p:txBody>
      </p:sp>
      <p:sp>
        <p:nvSpPr>
          <p:cNvPr id="4" name="CuadroTexto 3">
            <a:extLst>
              <a:ext uri="{FF2B5EF4-FFF2-40B4-BE49-F238E27FC236}">
                <a16:creationId xmlns:a16="http://schemas.microsoft.com/office/drawing/2014/main" id="{9DAE2CE0-D4A0-0708-FE84-279499A6F919}"/>
              </a:ext>
            </a:extLst>
          </p:cNvPr>
          <p:cNvSpPr txBox="1"/>
          <p:nvPr/>
        </p:nvSpPr>
        <p:spPr>
          <a:xfrm>
            <a:off x="7872412" y="1303979"/>
            <a:ext cx="3962400" cy="4524315"/>
          </a:xfrm>
          <a:prstGeom prst="rect">
            <a:avLst/>
          </a:prstGeom>
          <a:noFill/>
        </p:spPr>
        <p:txBody>
          <a:bodyPr wrap="square" rtlCol="0">
            <a:spAutoFit/>
          </a:bodyPr>
          <a:lstStyle/>
          <a:p>
            <a:r>
              <a:rPr lang="es-MX" dirty="0"/>
              <a:t>Se puede observa en el grafico, que la concentración de jugadores con Calificación media es de 75, y su Valoración es menor a 100 mil Euros, coincidentemente con el grafico anterior, se observa que hay jugadores con buena calificación y valoración monetaria del mercado mucho menor, siendo esto una oportunidad de comercialización.</a:t>
            </a:r>
          </a:p>
          <a:p>
            <a:endParaRPr lang="es-MX" dirty="0"/>
          </a:p>
          <a:p>
            <a:r>
              <a:rPr lang="es-MX" dirty="0"/>
              <a:t>Aproximadamente 500 Jugadores inscriptos en FIFA con calificación acercándose a 80 y escasa Valoración de Mercado</a:t>
            </a:r>
          </a:p>
          <a:p>
            <a:endParaRPr lang="es-AR" dirty="0"/>
          </a:p>
        </p:txBody>
      </p:sp>
      <p:sp>
        <p:nvSpPr>
          <p:cNvPr id="6" name="Elipse 5">
            <a:extLst>
              <a:ext uri="{FF2B5EF4-FFF2-40B4-BE49-F238E27FC236}">
                <a16:creationId xmlns:a16="http://schemas.microsoft.com/office/drawing/2014/main" id="{23FF9DF3-FC08-1E29-BA28-FEF5E813E3A6}"/>
              </a:ext>
            </a:extLst>
          </p:cNvPr>
          <p:cNvSpPr/>
          <p:nvPr/>
        </p:nvSpPr>
        <p:spPr>
          <a:xfrm>
            <a:off x="4543425" y="5410200"/>
            <a:ext cx="685800" cy="6747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 name="Conector: curvado 7">
            <a:extLst>
              <a:ext uri="{FF2B5EF4-FFF2-40B4-BE49-F238E27FC236}">
                <a16:creationId xmlns:a16="http://schemas.microsoft.com/office/drawing/2014/main" id="{705424A9-D1EC-1C51-3F0A-D6AAD72C545F}"/>
              </a:ext>
            </a:extLst>
          </p:cNvPr>
          <p:cNvCxnSpPr>
            <a:cxnSpLocks/>
            <a:stCxn id="6" idx="6"/>
          </p:cNvCxnSpPr>
          <p:nvPr/>
        </p:nvCxnSpPr>
        <p:spPr>
          <a:xfrm flipV="1">
            <a:off x="5229225" y="4524375"/>
            <a:ext cx="2438400" cy="1223223"/>
          </a:xfrm>
          <a:prstGeom prst="curved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4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extLst>
              <a:ext uri="{FF2B5EF4-FFF2-40B4-BE49-F238E27FC236}">
                <a16:creationId xmlns:a16="http://schemas.microsoft.com/office/drawing/2014/main" id="{75F6456F-E974-A408-A6B1-C2ED541B0E43}"/>
              </a:ext>
            </a:extLst>
          </p:cNvPr>
          <p:cNvPicPr>
            <a:picLocks noChangeAspect="1"/>
          </p:cNvPicPr>
          <p:nvPr/>
        </p:nvPicPr>
        <p:blipFill>
          <a:blip r:embed="rId3"/>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0" y="116212"/>
            <a:ext cx="12191999" cy="584775"/>
          </a:xfrm>
          <a:prstGeom prst="rect">
            <a:avLst/>
          </a:prstGeom>
          <a:noFill/>
        </p:spPr>
        <p:txBody>
          <a:bodyPr wrap="square" rtlCol="0">
            <a:spAutoFit/>
          </a:bodyPr>
          <a:lstStyle/>
          <a:p>
            <a:pPr algn="ctr"/>
            <a:r>
              <a:rPr lang="es-MX" sz="3200" dirty="0"/>
              <a:t>Análisis Exploratorio de Datos</a:t>
            </a:r>
          </a:p>
        </p:txBody>
      </p:sp>
      <p:sp>
        <p:nvSpPr>
          <p:cNvPr id="6" name="CuadroTexto 5">
            <a:extLst>
              <a:ext uri="{FF2B5EF4-FFF2-40B4-BE49-F238E27FC236}">
                <a16:creationId xmlns:a16="http://schemas.microsoft.com/office/drawing/2014/main" id="{AACE124E-9C2E-0C45-FCBB-7C13D2B9572E}"/>
              </a:ext>
            </a:extLst>
          </p:cNvPr>
          <p:cNvSpPr txBox="1"/>
          <p:nvPr/>
        </p:nvSpPr>
        <p:spPr>
          <a:xfrm>
            <a:off x="4839653" y="4395364"/>
            <a:ext cx="7256144" cy="2308324"/>
          </a:xfrm>
          <a:prstGeom prst="rect">
            <a:avLst/>
          </a:prstGeom>
          <a:noFill/>
        </p:spPr>
        <p:txBody>
          <a:bodyPr wrap="square" rtlCol="0">
            <a:spAutoFit/>
          </a:bodyPr>
          <a:lstStyle/>
          <a:p>
            <a:r>
              <a:rPr lang="es-MX" dirty="0"/>
              <a:t>En Cantidad de Jugadores, existe un Top 6 de países dominante.</a:t>
            </a:r>
          </a:p>
          <a:p>
            <a:r>
              <a:rPr lang="es-MX" dirty="0"/>
              <a:t>Ahora bien, que tengan la parte mayoritaria de jugadores, no quiere decir que necesariamente sea el país con los jugadores mas valorados de FIFA, en el grafico de la derecha observamos que Irlanda esta dentro del Top5 de jugadores mas caros sin necesariamente tener la mayor cantidad de jugadores del mercado. Por contraparte, Brasil que esta dentro del Top6 de cantidad de jugadores, no ingresa dentro de los primeros puestos de Valorización monetaria de los mismos. </a:t>
            </a:r>
          </a:p>
        </p:txBody>
      </p:sp>
      <p:grpSp>
        <p:nvGrpSpPr>
          <p:cNvPr id="7" name="Grupo 6">
            <a:extLst>
              <a:ext uri="{FF2B5EF4-FFF2-40B4-BE49-F238E27FC236}">
                <a16:creationId xmlns:a16="http://schemas.microsoft.com/office/drawing/2014/main" id="{00F0399C-4EC0-FF4F-E03A-84BCBC30B453}"/>
              </a:ext>
            </a:extLst>
          </p:cNvPr>
          <p:cNvGrpSpPr/>
          <p:nvPr/>
        </p:nvGrpSpPr>
        <p:grpSpPr>
          <a:xfrm>
            <a:off x="5033963" y="1135386"/>
            <a:ext cx="6358856" cy="3132770"/>
            <a:chOff x="5033963" y="1135386"/>
            <a:chExt cx="6358856" cy="3132770"/>
          </a:xfrm>
        </p:grpSpPr>
        <p:pic>
          <p:nvPicPr>
            <p:cNvPr id="1026" name="Picture 2">
              <a:extLst>
                <a:ext uri="{FF2B5EF4-FFF2-40B4-BE49-F238E27FC236}">
                  <a16:creationId xmlns:a16="http://schemas.microsoft.com/office/drawing/2014/main" id="{5207C8D5-C135-4E27-7931-5DAC20B12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963" y="1135386"/>
              <a:ext cx="6358856" cy="313277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FFE4F635-C491-E365-536B-C476B112A964}"/>
                </a:ext>
              </a:extLst>
            </p:cNvPr>
            <p:cNvSpPr/>
            <p:nvPr/>
          </p:nvSpPr>
          <p:spPr>
            <a:xfrm>
              <a:off x="5600700" y="1352550"/>
              <a:ext cx="533400"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9" name="Grupo 8">
            <a:extLst>
              <a:ext uri="{FF2B5EF4-FFF2-40B4-BE49-F238E27FC236}">
                <a16:creationId xmlns:a16="http://schemas.microsoft.com/office/drawing/2014/main" id="{F4A34E9D-B371-C1CD-9563-425EB695CC8F}"/>
              </a:ext>
            </a:extLst>
          </p:cNvPr>
          <p:cNvGrpSpPr/>
          <p:nvPr/>
        </p:nvGrpSpPr>
        <p:grpSpPr>
          <a:xfrm>
            <a:off x="96203" y="867655"/>
            <a:ext cx="4647247" cy="5685359"/>
            <a:chOff x="96203" y="867655"/>
            <a:chExt cx="4647247" cy="5685359"/>
          </a:xfrm>
        </p:grpSpPr>
        <p:pic>
          <p:nvPicPr>
            <p:cNvPr id="1030" name="Picture 6">
              <a:extLst>
                <a:ext uri="{FF2B5EF4-FFF2-40B4-BE49-F238E27FC236}">
                  <a16:creationId xmlns:a16="http://schemas.microsoft.com/office/drawing/2014/main" id="{BCADFFD4-CC75-113A-3336-3D9939875D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03" y="867655"/>
              <a:ext cx="4647247" cy="568535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E4C9BB3C-AACE-D62C-FA63-6E7AB15A6B97}"/>
                </a:ext>
              </a:extLst>
            </p:cNvPr>
            <p:cNvSpPr/>
            <p:nvPr/>
          </p:nvSpPr>
          <p:spPr>
            <a:xfrm>
              <a:off x="808706" y="4954921"/>
              <a:ext cx="667669" cy="771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6">
            <a:alphaModFix amt="22000"/>
            <a:extLst>
              <a:ext uri="{BEBA8EAE-BF5A-486C-A8C5-ECC9F3942E4B}">
                <a14:imgProps xmlns:a14="http://schemas.microsoft.com/office/drawing/2010/main">
                  <a14:imgLayer r:embed="rId7">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6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E56185D-6256-B9B5-5F2E-3B191A878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17" y="1322705"/>
            <a:ext cx="8305800" cy="44767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75F6456F-E974-A408-A6B1-C2ED541B0E43}"/>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Posición de juego de mayor valoración en el mercado</a:t>
            </a:r>
          </a:p>
        </p:txBody>
      </p:sp>
      <p:sp>
        <p:nvSpPr>
          <p:cNvPr id="3" name="CuadroTexto 2">
            <a:extLst>
              <a:ext uri="{FF2B5EF4-FFF2-40B4-BE49-F238E27FC236}">
                <a16:creationId xmlns:a16="http://schemas.microsoft.com/office/drawing/2014/main" id="{0810D4D6-167F-66A0-38F3-899394C06B07}"/>
              </a:ext>
            </a:extLst>
          </p:cNvPr>
          <p:cNvSpPr txBox="1"/>
          <p:nvPr/>
        </p:nvSpPr>
        <p:spPr>
          <a:xfrm>
            <a:off x="8963835" y="2196438"/>
            <a:ext cx="3136790" cy="2893100"/>
          </a:xfrm>
          <a:prstGeom prst="rect">
            <a:avLst/>
          </a:prstGeom>
          <a:noFill/>
          <a:ln>
            <a:noFill/>
          </a:ln>
        </p:spPr>
        <p:txBody>
          <a:bodyPr wrap="square" rtlCol="0">
            <a:spAutoFit/>
          </a:bodyPr>
          <a:lstStyle/>
          <a:p>
            <a:r>
              <a:rPr lang="es-AR" sz="1400" b="0" i="0" dirty="0">
                <a:effectLst/>
                <a:latin typeface="Roboto" pitchFamily="2" charset="0"/>
              </a:rPr>
              <a:t>(ING) </a:t>
            </a:r>
            <a:r>
              <a:rPr lang="es-AR" sz="1400" b="0" i="0" dirty="0" err="1">
                <a:effectLst/>
                <a:latin typeface="Roboto" pitchFamily="2" charset="0"/>
              </a:rPr>
              <a:t>Pos</a:t>
            </a:r>
            <a:r>
              <a:rPr lang="es-AR" sz="1400" b="0" i="0" dirty="0">
                <a:effectLst/>
                <a:latin typeface="Roboto" pitchFamily="2" charset="0"/>
              </a:rPr>
              <a:t>. de Juego</a:t>
            </a:r>
          </a:p>
          <a:p>
            <a:endParaRPr lang="es-AR" sz="1400" b="0" i="0" dirty="0">
              <a:effectLst/>
              <a:highlight>
                <a:srgbClr val="FFFF00"/>
              </a:highlight>
              <a:latin typeface="Roboto" pitchFamily="2" charset="0"/>
            </a:endParaRPr>
          </a:p>
          <a:p>
            <a:r>
              <a:rPr lang="es-AR" sz="1400" b="0" i="0" dirty="0">
                <a:effectLst/>
                <a:highlight>
                  <a:srgbClr val="FFFF00"/>
                </a:highlight>
                <a:latin typeface="Roboto" pitchFamily="2" charset="0"/>
              </a:rPr>
              <a:t>CB Defensa Central</a:t>
            </a:r>
          </a:p>
          <a:p>
            <a:r>
              <a:rPr lang="es-AR" sz="1400" b="0" i="0" dirty="0">
                <a:effectLst/>
                <a:highlight>
                  <a:srgbClr val="FFFF00"/>
                </a:highlight>
                <a:latin typeface="Roboto" pitchFamily="2" charset="0"/>
              </a:rPr>
              <a:t>ST Delantero Centro</a:t>
            </a:r>
          </a:p>
          <a:p>
            <a:r>
              <a:rPr lang="es-AR" sz="1400" b="0" i="0" dirty="0">
                <a:effectLst/>
                <a:highlight>
                  <a:srgbClr val="FFFF00"/>
                </a:highlight>
                <a:latin typeface="Roboto" pitchFamily="2" charset="0"/>
              </a:rPr>
              <a:t>GK Portero</a:t>
            </a:r>
          </a:p>
          <a:p>
            <a:r>
              <a:rPr lang="es-AR" sz="1400" b="0" i="0" dirty="0">
                <a:effectLst/>
                <a:highlight>
                  <a:srgbClr val="FFFF00"/>
                </a:highlight>
                <a:latin typeface="Roboto" pitchFamily="2" charset="0"/>
              </a:rPr>
              <a:t>CAM Medio Centro Ofensivo</a:t>
            </a:r>
          </a:p>
          <a:p>
            <a:r>
              <a:rPr lang="es-AR" sz="1400" b="0" i="0" dirty="0">
                <a:effectLst/>
                <a:latin typeface="Roboto" pitchFamily="2" charset="0"/>
              </a:rPr>
              <a:t>RM Medio Derecho</a:t>
            </a:r>
          </a:p>
          <a:p>
            <a:r>
              <a:rPr lang="es-AR" sz="1400" b="0" i="0" dirty="0">
                <a:effectLst/>
                <a:latin typeface="Roboto" pitchFamily="2" charset="0"/>
              </a:rPr>
              <a:t>CDM Medio Centro Defensivo</a:t>
            </a:r>
          </a:p>
          <a:p>
            <a:r>
              <a:rPr lang="es-AR" sz="1400" b="0" i="0" dirty="0">
                <a:effectLst/>
                <a:latin typeface="Roboto" pitchFamily="2" charset="0"/>
              </a:rPr>
              <a:t>RWB Carrilero Derecho</a:t>
            </a:r>
          </a:p>
          <a:p>
            <a:r>
              <a:rPr lang="es-AR" sz="1400" b="0" i="0" dirty="0">
                <a:effectLst/>
                <a:latin typeface="Roboto" pitchFamily="2" charset="0"/>
              </a:rPr>
              <a:t>LB Segundo Delantero Izquierdo</a:t>
            </a:r>
          </a:p>
          <a:p>
            <a:r>
              <a:rPr lang="es-AR" sz="1400" b="0" i="0" dirty="0">
                <a:effectLst/>
                <a:latin typeface="Roboto" pitchFamily="2" charset="0"/>
              </a:rPr>
              <a:t>RB Lateral Derecho</a:t>
            </a:r>
          </a:p>
          <a:p>
            <a:r>
              <a:rPr lang="es-AR" sz="1400" b="0" i="0" dirty="0">
                <a:effectLst/>
                <a:latin typeface="Roboto" pitchFamily="2" charset="0"/>
              </a:rPr>
              <a:t>CM Medio Centro</a:t>
            </a:r>
          </a:p>
          <a:p>
            <a:r>
              <a:rPr lang="es-AR" sz="1400" b="0" i="0" dirty="0">
                <a:effectLst/>
                <a:latin typeface="Roboto" pitchFamily="2" charset="0"/>
              </a:rPr>
              <a:t>LM Medio Izquierdo</a:t>
            </a:r>
          </a:p>
        </p:txBody>
      </p:sp>
    </p:spTree>
    <p:extLst>
      <p:ext uri="{BB962C8B-B14F-4D97-AF65-F5344CB8AC3E}">
        <p14:creationId xmlns:p14="http://schemas.microsoft.com/office/powerpoint/2010/main" val="409853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036A8D33-4E30-83B2-7241-EE54BFC11AFF}"/>
              </a:ext>
            </a:extLst>
          </p:cNvPr>
          <p:cNvPicPr>
            <a:picLocks noChangeAspect="1"/>
          </p:cNvPicPr>
          <p:nvPr/>
        </p:nvPicPr>
        <p:blipFill rotWithShape="1">
          <a:blip r:embed="rId2"/>
          <a:srcRect l="51386"/>
          <a:stretch/>
        </p:blipFill>
        <p:spPr>
          <a:xfrm>
            <a:off x="7048965" y="3838575"/>
            <a:ext cx="2373853" cy="2340000"/>
          </a:xfrm>
          <a:prstGeom prst="rect">
            <a:avLst/>
          </a:prstGeom>
        </p:spPr>
      </p:pic>
      <p:pic>
        <p:nvPicPr>
          <p:cNvPr id="22" name="Imagen 21">
            <a:extLst>
              <a:ext uri="{FF2B5EF4-FFF2-40B4-BE49-F238E27FC236}">
                <a16:creationId xmlns:a16="http://schemas.microsoft.com/office/drawing/2014/main" id="{0955BFA1-89F4-49F7-C40B-84AB67769777}"/>
              </a:ext>
            </a:extLst>
          </p:cNvPr>
          <p:cNvPicPr>
            <a:picLocks noChangeAspect="1"/>
          </p:cNvPicPr>
          <p:nvPr/>
        </p:nvPicPr>
        <p:blipFill rotWithShape="1">
          <a:blip r:embed="rId2"/>
          <a:srcRect r="51733"/>
          <a:stretch/>
        </p:blipFill>
        <p:spPr>
          <a:xfrm>
            <a:off x="1922859" y="3763950"/>
            <a:ext cx="2356924" cy="2340000"/>
          </a:xfrm>
          <a:prstGeom prst="rect">
            <a:avLst/>
          </a:prstGeom>
        </p:spPr>
      </p:pic>
      <p:pic>
        <p:nvPicPr>
          <p:cNvPr id="4" name="Picture 4">
            <a:extLst>
              <a:ext uri="{FF2B5EF4-FFF2-40B4-BE49-F238E27FC236}">
                <a16:creationId xmlns:a16="http://schemas.microsoft.com/office/drawing/2014/main" id="{A740F0FD-C145-AED2-689A-B563FE50650D}"/>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21E41B52-9FAF-D66F-3560-FD5B02B571BB}"/>
              </a:ext>
            </a:extLst>
          </p:cNvPr>
          <p:cNvPicPr>
            <a:picLocks noChangeAspect="1"/>
          </p:cNvPicPr>
          <p:nvPr/>
        </p:nvPicPr>
        <p:blipFill>
          <a:blip r:embed="rId6"/>
          <a:stretch>
            <a:fillRect/>
          </a:stretch>
        </p:blipFill>
        <p:spPr>
          <a:xfrm>
            <a:off x="11190099" y="-1"/>
            <a:ext cx="1001901" cy="1019175"/>
          </a:xfrm>
          <a:prstGeom prst="rect">
            <a:avLst/>
          </a:prstGeom>
        </p:spPr>
      </p:pic>
      <p:sp>
        <p:nvSpPr>
          <p:cNvPr id="6" name="CuadroTexto 5">
            <a:extLst>
              <a:ext uri="{FF2B5EF4-FFF2-40B4-BE49-F238E27FC236}">
                <a16:creationId xmlns:a16="http://schemas.microsoft.com/office/drawing/2014/main" id="{DF38B366-C16E-CC0D-8D96-0DD97A00F8CE}"/>
              </a:ext>
            </a:extLst>
          </p:cNvPr>
          <p:cNvSpPr txBox="1"/>
          <p:nvPr/>
        </p:nvSpPr>
        <p:spPr>
          <a:xfrm>
            <a:off x="939100" y="116212"/>
            <a:ext cx="10313799" cy="584775"/>
          </a:xfrm>
          <a:prstGeom prst="rect">
            <a:avLst/>
          </a:prstGeom>
          <a:noFill/>
        </p:spPr>
        <p:txBody>
          <a:bodyPr wrap="square" rtlCol="0">
            <a:spAutoFit/>
          </a:bodyPr>
          <a:lstStyle/>
          <a:p>
            <a:pPr algn="ctr"/>
            <a:r>
              <a:rPr lang="es-MX" sz="3200" dirty="0"/>
              <a:t>Machine </a:t>
            </a:r>
            <a:r>
              <a:rPr lang="es-MX" sz="3200" dirty="0" err="1"/>
              <a:t>Learning</a:t>
            </a:r>
            <a:endParaRPr lang="es-MX" sz="3200" dirty="0"/>
          </a:p>
        </p:txBody>
      </p:sp>
      <p:sp>
        <p:nvSpPr>
          <p:cNvPr id="7" name="CuadroTexto 6">
            <a:extLst>
              <a:ext uri="{FF2B5EF4-FFF2-40B4-BE49-F238E27FC236}">
                <a16:creationId xmlns:a16="http://schemas.microsoft.com/office/drawing/2014/main" id="{BE53B508-6D20-1524-BA4B-0762D62B6F0E}"/>
              </a:ext>
            </a:extLst>
          </p:cNvPr>
          <p:cNvSpPr txBox="1"/>
          <p:nvPr/>
        </p:nvSpPr>
        <p:spPr>
          <a:xfrm>
            <a:off x="304800" y="817199"/>
            <a:ext cx="11201399" cy="1938992"/>
          </a:xfrm>
          <a:prstGeom prst="rect">
            <a:avLst/>
          </a:prstGeom>
          <a:noFill/>
        </p:spPr>
        <p:txBody>
          <a:bodyPr wrap="square" rtlCol="0">
            <a:spAutoFit/>
          </a:bodyPr>
          <a:lstStyle/>
          <a:p>
            <a:r>
              <a:rPr lang="es-MX" sz="2000" dirty="0"/>
              <a:t>El aprendizaje automático, o "machine </a:t>
            </a:r>
            <a:r>
              <a:rPr lang="es-MX" sz="2000" dirty="0" err="1"/>
              <a:t>learning</a:t>
            </a:r>
            <a:r>
              <a:rPr lang="es-MX" sz="2000" dirty="0"/>
              <a:t>", es un subcampo de la inteligencia artificial (IA) que se enfoca en el desarrollo de algoritmos y modelos que permiten a las computadoras aprender y mejorar su rendimiento en tareas específicas a partir de datos.</a:t>
            </a:r>
          </a:p>
          <a:p>
            <a:endParaRPr lang="es-MX" sz="2000" dirty="0"/>
          </a:p>
          <a:p>
            <a:r>
              <a:rPr lang="es-MX" sz="2000" dirty="0"/>
              <a:t>En otras palabras, se trata de enseñar a las máquinas a aprender por sí mismas a través de la experiencia y los datos. </a:t>
            </a:r>
            <a:endParaRPr lang="es-AR" sz="2000" dirty="0"/>
          </a:p>
        </p:txBody>
      </p:sp>
      <p:cxnSp>
        <p:nvCxnSpPr>
          <p:cNvPr id="9" name="Conector recto de flecha 8">
            <a:extLst>
              <a:ext uri="{FF2B5EF4-FFF2-40B4-BE49-F238E27FC236}">
                <a16:creationId xmlns:a16="http://schemas.microsoft.com/office/drawing/2014/main" id="{1E865425-FE0E-ED97-7E94-5ED0BA23D5C8}"/>
              </a:ext>
            </a:extLst>
          </p:cNvPr>
          <p:cNvCxnSpPr>
            <a:cxnSpLocks/>
          </p:cNvCxnSpPr>
          <p:nvPr/>
        </p:nvCxnSpPr>
        <p:spPr>
          <a:xfrm flipH="1">
            <a:off x="3743325" y="2438400"/>
            <a:ext cx="2162174"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D35A3407-6395-EE76-91EA-78895168788C}"/>
              </a:ext>
            </a:extLst>
          </p:cNvPr>
          <p:cNvCxnSpPr>
            <a:cxnSpLocks/>
          </p:cNvCxnSpPr>
          <p:nvPr/>
        </p:nvCxnSpPr>
        <p:spPr>
          <a:xfrm>
            <a:off x="5905499" y="2438400"/>
            <a:ext cx="1814512"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CA38ED8-C065-D164-7846-982B99B97FF7}"/>
              </a:ext>
            </a:extLst>
          </p:cNvPr>
          <p:cNvSpPr txBox="1"/>
          <p:nvPr/>
        </p:nvSpPr>
        <p:spPr>
          <a:xfrm>
            <a:off x="1670750" y="3228945"/>
            <a:ext cx="3244150" cy="400110"/>
          </a:xfrm>
          <a:prstGeom prst="rect">
            <a:avLst/>
          </a:prstGeom>
          <a:noFill/>
        </p:spPr>
        <p:txBody>
          <a:bodyPr wrap="square" rtlCol="0">
            <a:spAutoFit/>
          </a:bodyPr>
          <a:lstStyle/>
          <a:p>
            <a:r>
              <a:rPr lang="es-MX" sz="2000" dirty="0"/>
              <a:t>Clasificación y Categorización</a:t>
            </a:r>
            <a:endParaRPr lang="es-AR" sz="2000" dirty="0"/>
          </a:p>
        </p:txBody>
      </p:sp>
      <p:sp>
        <p:nvSpPr>
          <p:cNvPr id="13" name="CuadroTexto 12">
            <a:extLst>
              <a:ext uri="{FF2B5EF4-FFF2-40B4-BE49-F238E27FC236}">
                <a16:creationId xmlns:a16="http://schemas.microsoft.com/office/drawing/2014/main" id="{F36EF2F9-1856-7070-0942-EBD5B9EF21FE}"/>
              </a:ext>
            </a:extLst>
          </p:cNvPr>
          <p:cNvSpPr txBox="1"/>
          <p:nvPr/>
        </p:nvSpPr>
        <p:spPr>
          <a:xfrm>
            <a:off x="6891337" y="3265614"/>
            <a:ext cx="3244150" cy="400110"/>
          </a:xfrm>
          <a:prstGeom prst="rect">
            <a:avLst/>
          </a:prstGeom>
          <a:noFill/>
        </p:spPr>
        <p:txBody>
          <a:bodyPr wrap="square" rtlCol="0">
            <a:spAutoFit/>
          </a:bodyPr>
          <a:lstStyle/>
          <a:p>
            <a:r>
              <a:rPr lang="es-MX" sz="2000" dirty="0"/>
              <a:t>Predicción y Regresión</a:t>
            </a:r>
            <a:endParaRPr lang="es-AR" sz="2000" dirty="0"/>
          </a:p>
        </p:txBody>
      </p:sp>
    </p:spTree>
    <p:extLst>
      <p:ext uri="{BB962C8B-B14F-4D97-AF65-F5344CB8AC3E}">
        <p14:creationId xmlns:p14="http://schemas.microsoft.com/office/powerpoint/2010/main" val="347973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740F0FD-C145-AED2-689A-B563FE50650D}"/>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21E41B52-9FAF-D66F-3560-FD5B02B571BB}"/>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8C6F0D71-9392-5547-A816-A4037F93E682}"/>
              </a:ext>
            </a:extLst>
          </p:cNvPr>
          <p:cNvSpPr txBox="1"/>
          <p:nvPr/>
        </p:nvSpPr>
        <p:spPr>
          <a:xfrm>
            <a:off x="200025" y="116212"/>
            <a:ext cx="11525249" cy="1015663"/>
          </a:xfrm>
          <a:prstGeom prst="rect">
            <a:avLst/>
          </a:prstGeom>
          <a:noFill/>
        </p:spPr>
        <p:txBody>
          <a:bodyPr wrap="square" rtlCol="0">
            <a:spAutoFit/>
          </a:bodyPr>
          <a:lstStyle/>
          <a:p>
            <a:pPr algn="ctr"/>
            <a:r>
              <a:rPr lang="es-MX" sz="3200" dirty="0"/>
              <a:t>Machine </a:t>
            </a:r>
            <a:r>
              <a:rPr lang="es-MX" sz="3200" dirty="0" err="1"/>
              <a:t>Learning</a:t>
            </a:r>
            <a:endParaRPr lang="es-MX" sz="3200" dirty="0"/>
          </a:p>
          <a:p>
            <a:pPr algn="ctr"/>
            <a:r>
              <a:rPr lang="es-MX" sz="2800" dirty="0"/>
              <a:t>Modelo de identificación de Destreza (Control + Potencia de Disparo)</a:t>
            </a:r>
          </a:p>
        </p:txBody>
      </p:sp>
      <p:sp>
        <p:nvSpPr>
          <p:cNvPr id="3" name="CuadroTexto 2">
            <a:extLst>
              <a:ext uri="{FF2B5EF4-FFF2-40B4-BE49-F238E27FC236}">
                <a16:creationId xmlns:a16="http://schemas.microsoft.com/office/drawing/2014/main" id="{645D8826-F918-2884-0DC1-6C868DBB7A6B}"/>
              </a:ext>
            </a:extLst>
          </p:cNvPr>
          <p:cNvSpPr txBox="1"/>
          <p:nvPr/>
        </p:nvSpPr>
        <p:spPr>
          <a:xfrm>
            <a:off x="290772" y="1399813"/>
            <a:ext cx="6872028" cy="3170099"/>
          </a:xfrm>
          <a:prstGeom prst="rect">
            <a:avLst/>
          </a:prstGeom>
          <a:noFill/>
        </p:spPr>
        <p:txBody>
          <a:bodyPr wrap="square" rtlCol="0">
            <a:spAutoFit/>
          </a:bodyPr>
          <a:lstStyle/>
          <a:p>
            <a:r>
              <a:rPr lang="es-MX" sz="2000" dirty="0"/>
              <a:t>Selección de Variables </a:t>
            </a:r>
            <a:r>
              <a:rPr lang="es-MX" sz="2000" dirty="0" err="1"/>
              <a:t>ponderantes</a:t>
            </a:r>
            <a:r>
              <a:rPr lang="es-MX" sz="2000" dirty="0"/>
              <a:t> al modelo seleccionado</a:t>
            </a:r>
          </a:p>
          <a:p>
            <a:endParaRPr lang="es-MX" sz="2000" dirty="0"/>
          </a:p>
          <a:p>
            <a:r>
              <a:rPr lang="es-AR" sz="2000" dirty="0"/>
              <a:t>Balance, agrupación de  Datos y creación de variables de </a:t>
            </a:r>
          </a:p>
          <a:p>
            <a:r>
              <a:rPr lang="es-AR" sz="2000" dirty="0"/>
              <a:t>Predicciones x e y</a:t>
            </a:r>
          </a:p>
          <a:p>
            <a:endParaRPr lang="es-AR" sz="2000" dirty="0"/>
          </a:p>
          <a:p>
            <a:r>
              <a:rPr lang="es-AR" sz="2000" dirty="0"/>
              <a:t>Creación de Variables sintéticas para reemplazar </a:t>
            </a:r>
            <a:r>
              <a:rPr lang="es-AR" sz="2000" dirty="0" err="1"/>
              <a:t>Dtype</a:t>
            </a:r>
            <a:r>
              <a:rPr lang="es-AR" sz="2000" dirty="0"/>
              <a:t> de </a:t>
            </a:r>
          </a:p>
          <a:p>
            <a:r>
              <a:rPr lang="es-AR" sz="2000" dirty="0"/>
              <a:t>Las Variables de interés </a:t>
            </a:r>
          </a:p>
          <a:p>
            <a:r>
              <a:rPr lang="es-AR" sz="2000" dirty="0"/>
              <a:t>				1 = Pie Izquierdo</a:t>
            </a:r>
          </a:p>
          <a:p>
            <a:r>
              <a:rPr lang="es-AR" sz="2000" dirty="0"/>
              <a:t>				2 = Pie Derecho</a:t>
            </a:r>
          </a:p>
          <a:p>
            <a:endParaRPr lang="es-MX" sz="2000" dirty="0"/>
          </a:p>
        </p:txBody>
      </p:sp>
      <p:pic>
        <p:nvPicPr>
          <p:cNvPr id="9" name="Imagen 8">
            <a:extLst>
              <a:ext uri="{FF2B5EF4-FFF2-40B4-BE49-F238E27FC236}">
                <a16:creationId xmlns:a16="http://schemas.microsoft.com/office/drawing/2014/main" id="{76075605-1316-6A3C-0C2F-C2BA7FD2382A}"/>
              </a:ext>
            </a:extLst>
          </p:cNvPr>
          <p:cNvPicPr>
            <a:picLocks noChangeAspect="1"/>
          </p:cNvPicPr>
          <p:nvPr/>
        </p:nvPicPr>
        <p:blipFill>
          <a:blip r:embed="rId6"/>
          <a:stretch>
            <a:fillRect/>
          </a:stretch>
        </p:blipFill>
        <p:spPr>
          <a:xfrm>
            <a:off x="7000875" y="1399813"/>
            <a:ext cx="3351024" cy="1327034"/>
          </a:xfrm>
          <a:prstGeom prst="rect">
            <a:avLst/>
          </a:prstGeom>
          <a:ln>
            <a:noFill/>
          </a:ln>
          <a:effectLst>
            <a:softEdge rad="112500"/>
          </a:effectLst>
        </p:spPr>
      </p:pic>
      <p:pic>
        <p:nvPicPr>
          <p:cNvPr id="11" name="Imagen 10">
            <a:extLst>
              <a:ext uri="{FF2B5EF4-FFF2-40B4-BE49-F238E27FC236}">
                <a16:creationId xmlns:a16="http://schemas.microsoft.com/office/drawing/2014/main" id="{DBFDD821-4A75-8646-5A14-B7583579DE26}"/>
              </a:ext>
            </a:extLst>
          </p:cNvPr>
          <p:cNvPicPr>
            <a:picLocks noChangeAspect="1"/>
          </p:cNvPicPr>
          <p:nvPr/>
        </p:nvPicPr>
        <p:blipFill>
          <a:blip r:embed="rId7"/>
          <a:stretch>
            <a:fillRect/>
          </a:stretch>
        </p:blipFill>
        <p:spPr>
          <a:xfrm>
            <a:off x="619416" y="3626313"/>
            <a:ext cx="3266041" cy="2569520"/>
          </a:xfrm>
          <a:prstGeom prst="rect">
            <a:avLst/>
          </a:prstGeom>
          <a:ln>
            <a:noFill/>
          </a:ln>
          <a:effectLst>
            <a:softEdge rad="112500"/>
          </a:effectLst>
        </p:spPr>
      </p:pic>
      <p:sp>
        <p:nvSpPr>
          <p:cNvPr id="12" name="CuadroTexto 11">
            <a:extLst>
              <a:ext uri="{FF2B5EF4-FFF2-40B4-BE49-F238E27FC236}">
                <a16:creationId xmlns:a16="http://schemas.microsoft.com/office/drawing/2014/main" id="{7B6AD56C-6EE5-7DAE-440E-C3AEAF6FDD87}"/>
              </a:ext>
            </a:extLst>
          </p:cNvPr>
          <p:cNvSpPr txBox="1"/>
          <p:nvPr/>
        </p:nvSpPr>
        <p:spPr>
          <a:xfrm>
            <a:off x="7000875" y="2994785"/>
            <a:ext cx="5000625" cy="707886"/>
          </a:xfrm>
          <a:prstGeom prst="rect">
            <a:avLst/>
          </a:prstGeom>
          <a:noFill/>
        </p:spPr>
        <p:txBody>
          <a:bodyPr wrap="square" rtlCol="0">
            <a:spAutoFit/>
          </a:bodyPr>
          <a:lstStyle/>
          <a:p>
            <a:r>
              <a:rPr lang="es-MX" sz="2000" dirty="0"/>
              <a:t>Analizamos el rendimiento del modelo seleccionado – Matriz de Confusión</a:t>
            </a:r>
          </a:p>
        </p:txBody>
      </p:sp>
      <p:pic>
        <p:nvPicPr>
          <p:cNvPr id="2050" name="Picture 2">
            <a:extLst>
              <a:ext uri="{FF2B5EF4-FFF2-40B4-BE49-F238E27FC236}">
                <a16:creationId xmlns:a16="http://schemas.microsoft.com/office/drawing/2014/main" id="{7198D54A-BFC0-3A97-7A10-1B59F1A4BF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3319" y="3988067"/>
            <a:ext cx="3528124" cy="18460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7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696BEC8-D6B9-2429-4937-415B815ED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1248087"/>
            <a:ext cx="5991225" cy="53054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A740F0FD-C145-AED2-689A-B563FE50650D}"/>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21E41B52-9FAF-D66F-3560-FD5B02B571BB}"/>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3A4E433D-DF7C-4D4A-2175-AD95E071767E}"/>
              </a:ext>
            </a:extLst>
          </p:cNvPr>
          <p:cNvSpPr txBox="1"/>
          <p:nvPr/>
        </p:nvSpPr>
        <p:spPr>
          <a:xfrm>
            <a:off x="200025" y="116212"/>
            <a:ext cx="11525249" cy="1015663"/>
          </a:xfrm>
          <a:prstGeom prst="rect">
            <a:avLst/>
          </a:prstGeom>
          <a:noFill/>
        </p:spPr>
        <p:txBody>
          <a:bodyPr wrap="square" rtlCol="0">
            <a:spAutoFit/>
          </a:bodyPr>
          <a:lstStyle/>
          <a:p>
            <a:pPr algn="ctr"/>
            <a:r>
              <a:rPr lang="es-MX" sz="3200" dirty="0"/>
              <a:t>Machine </a:t>
            </a:r>
            <a:r>
              <a:rPr lang="es-MX" sz="3200" dirty="0" err="1"/>
              <a:t>Learning</a:t>
            </a:r>
            <a:endParaRPr lang="es-MX" sz="3200" dirty="0"/>
          </a:p>
          <a:p>
            <a:pPr algn="ctr"/>
            <a:r>
              <a:rPr lang="es-MX" sz="2800" dirty="0"/>
              <a:t>Modelo de identificación de Destreza (Control Vs Potencia de Disparo)</a:t>
            </a:r>
          </a:p>
        </p:txBody>
      </p:sp>
      <p:sp>
        <p:nvSpPr>
          <p:cNvPr id="3" name="CuadroTexto 2">
            <a:extLst>
              <a:ext uri="{FF2B5EF4-FFF2-40B4-BE49-F238E27FC236}">
                <a16:creationId xmlns:a16="http://schemas.microsoft.com/office/drawing/2014/main" id="{BC45EAED-172D-2061-6633-D979E44EAADD}"/>
              </a:ext>
            </a:extLst>
          </p:cNvPr>
          <p:cNvSpPr txBox="1"/>
          <p:nvPr/>
        </p:nvSpPr>
        <p:spPr>
          <a:xfrm>
            <a:off x="357447" y="1523638"/>
            <a:ext cx="2490528" cy="2246769"/>
          </a:xfrm>
          <a:prstGeom prst="rect">
            <a:avLst/>
          </a:prstGeom>
          <a:noFill/>
        </p:spPr>
        <p:txBody>
          <a:bodyPr wrap="square" rtlCol="0">
            <a:spAutoFit/>
          </a:bodyPr>
          <a:lstStyle/>
          <a:p>
            <a:r>
              <a:rPr lang="es-MX" sz="2000" dirty="0"/>
              <a:t>Primero se intenta identificar si la Destreza del jugador depende directamente de su pie mas hábil</a:t>
            </a:r>
            <a:endParaRPr lang="es-AR" sz="2000" dirty="0"/>
          </a:p>
          <a:p>
            <a:endParaRPr lang="es-MX" sz="2000" dirty="0"/>
          </a:p>
        </p:txBody>
      </p:sp>
      <p:sp>
        <p:nvSpPr>
          <p:cNvPr id="6" name="CuadroTexto 5">
            <a:extLst>
              <a:ext uri="{FF2B5EF4-FFF2-40B4-BE49-F238E27FC236}">
                <a16:creationId xmlns:a16="http://schemas.microsoft.com/office/drawing/2014/main" id="{8118BDC3-1BD3-0F4B-F5AD-073D430F75D9}"/>
              </a:ext>
            </a:extLst>
          </p:cNvPr>
          <p:cNvSpPr txBox="1"/>
          <p:nvPr/>
        </p:nvSpPr>
        <p:spPr>
          <a:xfrm>
            <a:off x="8839200" y="1486558"/>
            <a:ext cx="3086618" cy="4708981"/>
          </a:xfrm>
          <a:prstGeom prst="rect">
            <a:avLst/>
          </a:prstGeom>
          <a:noFill/>
        </p:spPr>
        <p:txBody>
          <a:bodyPr wrap="square" rtlCol="0">
            <a:spAutoFit/>
          </a:bodyPr>
          <a:lstStyle/>
          <a:p>
            <a:r>
              <a:rPr lang="es-MX" sz="2000" dirty="0" err="1"/>
              <a:t>Insights</a:t>
            </a:r>
            <a:r>
              <a:rPr lang="es-MX" sz="2000" dirty="0"/>
              <a:t>:</a:t>
            </a:r>
          </a:p>
          <a:p>
            <a:r>
              <a:rPr lang="es-MX" sz="2000" dirty="0"/>
              <a:t>Se observan dos Zonas marcadas en diferencia de habilidades.</a:t>
            </a:r>
          </a:p>
          <a:p>
            <a:r>
              <a:rPr lang="es-MX" sz="2000" dirty="0"/>
              <a:t>no distinguidas entre Zurdos y Diestros.</a:t>
            </a:r>
          </a:p>
          <a:p>
            <a:r>
              <a:rPr lang="es-MX" sz="2000" dirty="0"/>
              <a:t>Hay jugadores con poco control del balón y potencia de disparo media.</a:t>
            </a:r>
          </a:p>
          <a:p>
            <a:r>
              <a:rPr lang="es-MX" sz="2000" dirty="0"/>
              <a:t>hay zona en los que se destacan de alto control del balón y alta potencia de disparo.</a:t>
            </a:r>
          </a:p>
          <a:p>
            <a:r>
              <a:rPr lang="es-MX" sz="2000" dirty="0"/>
              <a:t>No se discriminan por pie mas habilidoso</a:t>
            </a:r>
          </a:p>
        </p:txBody>
      </p:sp>
    </p:spTree>
    <p:extLst>
      <p:ext uri="{BB962C8B-B14F-4D97-AF65-F5344CB8AC3E}">
        <p14:creationId xmlns:p14="http://schemas.microsoft.com/office/powerpoint/2010/main" val="322216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B976FC3-4F8F-A436-AA06-8E2C61585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756" y="1678975"/>
            <a:ext cx="5791200" cy="47297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A740F0FD-C145-AED2-689A-B563FE50650D}"/>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21E41B52-9FAF-D66F-3560-FD5B02B571BB}"/>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390679AC-B4FE-DCE0-82CC-6C3ABAD5F77A}"/>
              </a:ext>
            </a:extLst>
          </p:cNvPr>
          <p:cNvSpPr txBox="1"/>
          <p:nvPr/>
        </p:nvSpPr>
        <p:spPr>
          <a:xfrm>
            <a:off x="200025" y="116212"/>
            <a:ext cx="11525249" cy="1446550"/>
          </a:xfrm>
          <a:prstGeom prst="rect">
            <a:avLst/>
          </a:prstGeom>
          <a:noFill/>
        </p:spPr>
        <p:txBody>
          <a:bodyPr wrap="square" rtlCol="0">
            <a:spAutoFit/>
          </a:bodyPr>
          <a:lstStyle/>
          <a:p>
            <a:pPr algn="ctr"/>
            <a:r>
              <a:rPr lang="es-MX" sz="3200" dirty="0"/>
              <a:t>Machine </a:t>
            </a:r>
            <a:r>
              <a:rPr lang="es-MX" sz="3200" dirty="0" err="1"/>
              <a:t>Learning</a:t>
            </a:r>
            <a:endParaRPr lang="es-MX" sz="3200" dirty="0"/>
          </a:p>
          <a:p>
            <a:pPr algn="ctr"/>
            <a:r>
              <a:rPr lang="es-MX" sz="2800" dirty="0"/>
              <a:t>Entrenamiento del modelo con algoritmo </a:t>
            </a:r>
            <a:r>
              <a:rPr lang="es-MX" sz="2800" dirty="0" err="1"/>
              <a:t>Kmeans</a:t>
            </a:r>
            <a:endParaRPr lang="es-MX" sz="2800" dirty="0"/>
          </a:p>
          <a:p>
            <a:pPr algn="ctr"/>
            <a:r>
              <a:rPr lang="es-MX" sz="2800" b="0" i="0" dirty="0">
                <a:solidFill>
                  <a:srgbClr val="4D5156"/>
                </a:solidFill>
                <a:effectLst/>
                <a:latin typeface="Google Sans"/>
              </a:rPr>
              <a:t> </a:t>
            </a:r>
            <a:r>
              <a:rPr lang="es-MX" b="0" i="0" dirty="0" err="1">
                <a:solidFill>
                  <a:srgbClr val="040C28"/>
                </a:solidFill>
                <a:effectLst/>
                <a:latin typeface="Google Sans"/>
              </a:rPr>
              <a:t>Kmeans</a:t>
            </a:r>
            <a:r>
              <a:rPr lang="es-MX" b="0" i="0" dirty="0">
                <a:solidFill>
                  <a:srgbClr val="040C28"/>
                </a:solidFill>
                <a:effectLst/>
                <a:latin typeface="Google Sans"/>
              </a:rPr>
              <a:t> asigna cada punto de datos entrante a uno de los clústeres minimizando la suma en el clúster de cuadrados</a:t>
            </a:r>
            <a:r>
              <a:rPr lang="es-MX" b="0" i="0" dirty="0">
                <a:solidFill>
                  <a:srgbClr val="4D5156"/>
                </a:solidFill>
                <a:effectLst/>
                <a:latin typeface="Google Sans"/>
              </a:rPr>
              <a:t>.</a:t>
            </a:r>
            <a:endParaRPr lang="es-MX" dirty="0"/>
          </a:p>
        </p:txBody>
      </p:sp>
      <p:sp>
        <p:nvSpPr>
          <p:cNvPr id="3" name="CuadroTexto 2">
            <a:extLst>
              <a:ext uri="{FF2B5EF4-FFF2-40B4-BE49-F238E27FC236}">
                <a16:creationId xmlns:a16="http://schemas.microsoft.com/office/drawing/2014/main" id="{5D980534-D7C8-7195-8584-422EA4740B83}"/>
              </a:ext>
            </a:extLst>
          </p:cNvPr>
          <p:cNvSpPr txBox="1"/>
          <p:nvPr/>
        </p:nvSpPr>
        <p:spPr>
          <a:xfrm>
            <a:off x="7248525" y="1922430"/>
            <a:ext cx="3727241" cy="4401205"/>
          </a:xfrm>
          <a:prstGeom prst="rect">
            <a:avLst/>
          </a:prstGeom>
          <a:noFill/>
        </p:spPr>
        <p:txBody>
          <a:bodyPr wrap="square" rtlCol="0">
            <a:spAutoFit/>
          </a:bodyPr>
          <a:lstStyle/>
          <a:p>
            <a:r>
              <a:rPr lang="es-MX" sz="2000" dirty="0"/>
              <a:t>Verificamos el numero de </a:t>
            </a:r>
            <a:r>
              <a:rPr lang="es-MX" sz="2000" dirty="0" err="1"/>
              <a:t>Clusters</a:t>
            </a:r>
            <a:r>
              <a:rPr lang="es-MX" sz="2000" dirty="0"/>
              <a:t> que vamos a utilizar por medio del método del codo.</a:t>
            </a:r>
          </a:p>
          <a:p>
            <a:r>
              <a:rPr lang="es-MX" sz="2000" b="0" i="0" dirty="0">
                <a:solidFill>
                  <a:srgbClr val="202124"/>
                </a:solidFill>
                <a:effectLst/>
                <a:latin typeface="Google Sans"/>
              </a:rPr>
              <a:t>Como funciona: Recoge un rango de valores y toma el mejor entre ellos. Calcula la suma del cuadrado de los puntos y calcula la distancia media.</a:t>
            </a:r>
          </a:p>
          <a:p>
            <a:endParaRPr lang="es-MX" sz="2000" dirty="0">
              <a:solidFill>
                <a:srgbClr val="202124"/>
              </a:solidFill>
              <a:latin typeface="Google Sans"/>
            </a:endParaRPr>
          </a:p>
          <a:p>
            <a:r>
              <a:rPr lang="es-MX" sz="2000" dirty="0">
                <a:solidFill>
                  <a:srgbClr val="202124"/>
                </a:solidFill>
                <a:latin typeface="Google Sans"/>
              </a:rPr>
              <a:t>Seleccionamos K=3 para entrenar el modelo, es donde esta mas marcado el cambio de tendencia de la curva</a:t>
            </a:r>
            <a:endParaRPr lang="es-AR" sz="2000" dirty="0"/>
          </a:p>
          <a:p>
            <a:endParaRPr lang="es-MX" sz="2000" dirty="0"/>
          </a:p>
        </p:txBody>
      </p:sp>
      <p:sp>
        <p:nvSpPr>
          <p:cNvPr id="6" name="Elipse 5">
            <a:extLst>
              <a:ext uri="{FF2B5EF4-FFF2-40B4-BE49-F238E27FC236}">
                <a16:creationId xmlns:a16="http://schemas.microsoft.com/office/drawing/2014/main" id="{03E97A14-00BE-26A2-E09A-6DD6844EE45E}"/>
              </a:ext>
            </a:extLst>
          </p:cNvPr>
          <p:cNvSpPr/>
          <p:nvPr/>
        </p:nvSpPr>
        <p:spPr>
          <a:xfrm>
            <a:off x="2257425" y="4638675"/>
            <a:ext cx="752475" cy="759919"/>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222978A7-9DBD-F582-6AD8-5E6D8F7F0840}"/>
              </a:ext>
            </a:extLst>
          </p:cNvPr>
          <p:cNvSpPr txBox="1"/>
          <p:nvPr/>
        </p:nvSpPr>
        <p:spPr>
          <a:xfrm>
            <a:off x="3009900" y="4269343"/>
            <a:ext cx="1343025" cy="584775"/>
          </a:xfrm>
          <a:prstGeom prst="rect">
            <a:avLst/>
          </a:prstGeom>
          <a:noFill/>
        </p:spPr>
        <p:txBody>
          <a:bodyPr wrap="square" rtlCol="0">
            <a:spAutoFit/>
          </a:bodyPr>
          <a:lstStyle/>
          <a:p>
            <a:r>
              <a:rPr lang="es-MX" sz="3200" dirty="0">
                <a:solidFill>
                  <a:srgbClr val="00B050"/>
                </a:solidFill>
              </a:rPr>
              <a:t>K = 3</a:t>
            </a:r>
            <a:endParaRPr lang="es-AR" sz="3200" dirty="0">
              <a:solidFill>
                <a:srgbClr val="00B050"/>
              </a:solidFill>
            </a:endParaRPr>
          </a:p>
        </p:txBody>
      </p:sp>
    </p:spTree>
    <p:extLst>
      <p:ext uri="{BB962C8B-B14F-4D97-AF65-F5344CB8AC3E}">
        <p14:creationId xmlns:p14="http://schemas.microsoft.com/office/powerpoint/2010/main" val="289721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C2428F-AEC1-4751-211D-C88A6EB22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56" y="1131875"/>
            <a:ext cx="5469285" cy="53927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A740F0FD-C145-AED2-689A-B563FE50650D}"/>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21E41B52-9FAF-D66F-3560-FD5B02B571BB}"/>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38CA93A4-AF82-F028-5BFC-65AC935DD3BB}"/>
              </a:ext>
            </a:extLst>
          </p:cNvPr>
          <p:cNvSpPr txBox="1"/>
          <p:nvPr/>
        </p:nvSpPr>
        <p:spPr>
          <a:xfrm>
            <a:off x="200025" y="116212"/>
            <a:ext cx="11525249" cy="1015663"/>
          </a:xfrm>
          <a:prstGeom prst="rect">
            <a:avLst/>
          </a:prstGeom>
          <a:noFill/>
        </p:spPr>
        <p:txBody>
          <a:bodyPr wrap="square" rtlCol="0">
            <a:spAutoFit/>
          </a:bodyPr>
          <a:lstStyle/>
          <a:p>
            <a:pPr algn="ctr"/>
            <a:r>
              <a:rPr lang="es-MX" sz="3200" dirty="0"/>
              <a:t>Machine </a:t>
            </a:r>
            <a:r>
              <a:rPr lang="es-MX" sz="3200" dirty="0" err="1"/>
              <a:t>Learning</a:t>
            </a:r>
            <a:endParaRPr lang="es-MX" sz="3200" dirty="0"/>
          </a:p>
          <a:p>
            <a:pPr algn="ctr"/>
            <a:r>
              <a:rPr lang="es-MX" sz="2800" dirty="0"/>
              <a:t>Entendimiento del Modelo Entrenado</a:t>
            </a:r>
          </a:p>
        </p:txBody>
      </p:sp>
      <p:sp>
        <p:nvSpPr>
          <p:cNvPr id="3" name="CuadroTexto 2">
            <a:extLst>
              <a:ext uri="{FF2B5EF4-FFF2-40B4-BE49-F238E27FC236}">
                <a16:creationId xmlns:a16="http://schemas.microsoft.com/office/drawing/2014/main" id="{C366993A-EA24-3C27-2127-86CCB24032AB}"/>
              </a:ext>
            </a:extLst>
          </p:cNvPr>
          <p:cNvSpPr txBox="1"/>
          <p:nvPr/>
        </p:nvSpPr>
        <p:spPr>
          <a:xfrm>
            <a:off x="6605141" y="1427130"/>
            <a:ext cx="5120133" cy="4093428"/>
          </a:xfrm>
          <a:prstGeom prst="rect">
            <a:avLst/>
          </a:prstGeom>
          <a:noFill/>
        </p:spPr>
        <p:txBody>
          <a:bodyPr wrap="square" rtlCol="0">
            <a:spAutoFit/>
          </a:bodyPr>
          <a:lstStyle/>
          <a:p>
            <a:pPr algn="l"/>
            <a:r>
              <a:rPr lang="es-MX" sz="2000" dirty="0"/>
              <a:t>El modelo se acerca a lo previsto en el grafico anterior, si bien no hay diferencia entre pierna mas hábil, si hay 3 zonas de habilidades bien marcadas en grupos distintos:</a:t>
            </a:r>
          </a:p>
          <a:p>
            <a:pPr algn="l"/>
            <a:endParaRPr lang="es-MX" sz="2000" dirty="0"/>
          </a:p>
          <a:p>
            <a:pPr algn="l"/>
            <a:r>
              <a:rPr lang="es-MX" sz="2000" dirty="0">
                <a:solidFill>
                  <a:schemeClr val="bg1"/>
                </a:solidFill>
                <a:highlight>
                  <a:srgbClr val="FF0000"/>
                </a:highlight>
              </a:rPr>
              <a:t>Bajo Control del balón y potencia de tiro baja</a:t>
            </a:r>
          </a:p>
          <a:p>
            <a:pPr algn="l"/>
            <a:endParaRPr lang="es-MX" sz="2000" dirty="0">
              <a:solidFill>
                <a:schemeClr val="bg1"/>
              </a:solidFill>
            </a:endParaRPr>
          </a:p>
          <a:p>
            <a:pPr algn="l"/>
            <a:r>
              <a:rPr lang="es-MX" sz="2000" dirty="0">
                <a:highlight>
                  <a:srgbClr val="FFFF00"/>
                </a:highlight>
              </a:rPr>
              <a:t>Medio Control del balón y potencia de tiro media</a:t>
            </a:r>
          </a:p>
          <a:p>
            <a:pPr algn="l"/>
            <a:endParaRPr lang="es-MX" sz="2000" dirty="0"/>
          </a:p>
          <a:p>
            <a:r>
              <a:rPr lang="es-MX" sz="2000" dirty="0">
                <a:solidFill>
                  <a:schemeClr val="bg1"/>
                </a:solidFill>
                <a:highlight>
                  <a:srgbClr val="008000"/>
                </a:highlight>
              </a:rPr>
              <a:t>Alto control del balón y potencia de tiro Alta</a:t>
            </a:r>
          </a:p>
          <a:p>
            <a:endParaRPr lang="es-MX" sz="2000" dirty="0"/>
          </a:p>
          <a:p>
            <a:endParaRPr lang="es-MX" sz="2000" dirty="0"/>
          </a:p>
        </p:txBody>
      </p:sp>
    </p:spTree>
    <p:extLst>
      <p:ext uri="{BB962C8B-B14F-4D97-AF65-F5344CB8AC3E}">
        <p14:creationId xmlns:p14="http://schemas.microsoft.com/office/powerpoint/2010/main" val="2677055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Imagen 62" descr="Imagen que contiene Icono&#10;&#10;Descripción generada automáticamente">
            <a:extLst>
              <a:ext uri="{FF2B5EF4-FFF2-40B4-BE49-F238E27FC236}">
                <a16:creationId xmlns:a16="http://schemas.microsoft.com/office/drawing/2014/main" id="{C35E6679-183F-AC67-C6DE-F1BFB0D96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990" y="4691998"/>
            <a:ext cx="2068253" cy="2068253"/>
          </a:xfrm>
          <a:prstGeom prst="rect">
            <a:avLst/>
          </a:prstGeom>
        </p:spPr>
      </p:pic>
      <p:pic>
        <p:nvPicPr>
          <p:cNvPr id="4" name="Picture 4" descr="vfcd">
            <a:extLst>
              <a:ext uri="{FF2B5EF4-FFF2-40B4-BE49-F238E27FC236}">
                <a16:creationId xmlns:a16="http://schemas.microsoft.com/office/drawing/2014/main" id="{A740F0FD-C145-AED2-689A-B563FE50650D}"/>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21E41B52-9FAF-D66F-3560-FD5B02B571BB}"/>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270B4E4E-69D6-C20D-143A-D402CDB85372}"/>
              </a:ext>
            </a:extLst>
          </p:cNvPr>
          <p:cNvSpPr txBox="1"/>
          <p:nvPr/>
        </p:nvSpPr>
        <p:spPr>
          <a:xfrm>
            <a:off x="552450" y="68587"/>
            <a:ext cx="11172824" cy="1015663"/>
          </a:xfrm>
          <a:prstGeom prst="rect">
            <a:avLst/>
          </a:prstGeom>
          <a:noFill/>
        </p:spPr>
        <p:txBody>
          <a:bodyPr wrap="square" rtlCol="0">
            <a:spAutoFit/>
          </a:bodyPr>
          <a:lstStyle/>
          <a:p>
            <a:pPr algn="ctr"/>
            <a:r>
              <a:rPr lang="es-MX" sz="3200" dirty="0"/>
              <a:t>Oportunidad</a:t>
            </a:r>
          </a:p>
          <a:p>
            <a:pPr algn="ctr"/>
            <a:r>
              <a:rPr lang="es-MX" sz="2800" dirty="0"/>
              <a:t>¿Que hacemos con toda esta información?</a:t>
            </a:r>
          </a:p>
        </p:txBody>
      </p:sp>
      <p:pic>
        <p:nvPicPr>
          <p:cNvPr id="2050" name="Picture 2">
            <a:extLst>
              <a:ext uri="{FF2B5EF4-FFF2-40B4-BE49-F238E27FC236}">
                <a16:creationId xmlns:a16="http://schemas.microsoft.com/office/drawing/2014/main" id="{16EF21E3-B74D-60FF-55BD-5DF60B5063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335" y="1028815"/>
            <a:ext cx="3855393" cy="3713353"/>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A0E0D25F-AE19-2573-A3DF-5D5D8E2E9782}"/>
              </a:ext>
            </a:extLst>
          </p:cNvPr>
          <p:cNvSpPr/>
          <p:nvPr/>
        </p:nvSpPr>
        <p:spPr>
          <a:xfrm>
            <a:off x="3108034" y="3749994"/>
            <a:ext cx="904029" cy="9137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 name="Conector: curvado 8">
            <a:extLst>
              <a:ext uri="{FF2B5EF4-FFF2-40B4-BE49-F238E27FC236}">
                <a16:creationId xmlns:a16="http://schemas.microsoft.com/office/drawing/2014/main" id="{60DA9895-784F-AF8D-FB22-CF7C1D308DAF}"/>
              </a:ext>
            </a:extLst>
          </p:cNvPr>
          <p:cNvCxnSpPr>
            <a:cxnSpLocks/>
            <a:stCxn id="3" idx="5"/>
          </p:cNvCxnSpPr>
          <p:nvPr/>
        </p:nvCxnSpPr>
        <p:spPr>
          <a:xfrm rot="16200000" flipH="1">
            <a:off x="4611750" y="3797820"/>
            <a:ext cx="766000" cy="2230159"/>
          </a:xfrm>
          <a:prstGeom prst="curved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32306F56-730C-E032-804B-C944286005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0530" y="1131875"/>
            <a:ext cx="3651104"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a:extLst>
              <a:ext uri="{FF2B5EF4-FFF2-40B4-BE49-F238E27FC236}">
                <a16:creationId xmlns:a16="http://schemas.microsoft.com/office/drawing/2014/main" id="{8F487A85-B50C-551E-E982-8143AF06D950}"/>
              </a:ext>
            </a:extLst>
          </p:cNvPr>
          <p:cNvSpPr/>
          <p:nvPr/>
        </p:nvSpPr>
        <p:spPr>
          <a:xfrm>
            <a:off x="10441459" y="1369688"/>
            <a:ext cx="1400175" cy="1104900"/>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Conector: curvado 10">
            <a:extLst>
              <a:ext uri="{FF2B5EF4-FFF2-40B4-BE49-F238E27FC236}">
                <a16:creationId xmlns:a16="http://schemas.microsoft.com/office/drawing/2014/main" id="{614334DB-45AA-8820-1489-B5ED4DDF3C20}"/>
              </a:ext>
            </a:extLst>
          </p:cNvPr>
          <p:cNvCxnSpPr>
            <a:cxnSpLocks/>
            <a:stCxn id="7" idx="4"/>
          </p:cNvCxnSpPr>
          <p:nvPr/>
        </p:nvCxnSpPr>
        <p:spPr>
          <a:xfrm rot="5400000">
            <a:off x="8342953" y="2221080"/>
            <a:ext cx="2545087" cy="3052103"/>
          </a:xfrm>
          <a:prstGeom prst="curved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descr="Goku Y Vegeta Fusion Pose - Fusion Dragon Ball Png,Dbz Png - free  transparent png images - pngaaa.com">
            <a:extLst>
              <a:ext uri="{FF2B5EF4-FFF2-40B4-BE49-F238E27FC236}">
                <a16:creationId xmlns:a16="http://schemas.microsoft.com/office/drawing/2014/main" id="{E30E48FC-F160-8CE4-198D-A1F17274D6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9" name="CuadroTexto 18">
            <a:extLst>
              <a:ext uri="{FF2B5EF4-FFF2-40B4-BE49-F238E27FC236}">
                <a16:creationId xmlns:a16="http://schemas.microsoft.com/office/drawing/2014/main" id="{54DAE462-B2C5-6751-5A6F-0824D34F74DB}"/>
              </a:ext>
            </a:extLst>
          </p:cNvPr>
          <p:cNvSpPr txBox="1"/>
          <p:nvPr/>
        </p:nvSpPr>
        <p:spPr>
          <a:xfrm>
            <a:off x="1055338" y="5443616"/>
            <a:ext cx="2956725" cy="1200329"/>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A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solidFill>
                  <a:schemeClr val="tx1"/>
                </a:solidFill>
              </a:rPr>
              <a:t>Premisa</a:t>
            </a:r>
          </a:p>
          <a:p>
            <a:r>
              <a:rPr lang="es-MX" dirty="0">
                <a:solidFill>
                  <a:schemeClr val="tx1"/>
                </a:solidFill>
              </a:rPr>
              <a:t>Potenciales características técnicas y un buen Valor de mercado para su negociación</a:t>
            </a:r>
            <a:endParaRPr lang="es-AR" dirty="0">
              <a:solidFill>
                <a:schemeClr val="tx1"/>
              </a:solidFill>
            </a:endParaRPr>
          </a:p>
        </p:txBody>
      </p:sp>
      <p:pic>
        <p:nvPicPr>
          <p:cNvPr id="2058" name="Picture 10">
            <a:extLst>
              <a:ext uri="{FF2B5EF4-FFF2-40B4-BE49-F238E27FC236}">
                <a16:creationId xmlns:a16="http://schemas.microsoft.com/office/drawing/2014/main" id="{7EB1D1AA-4C4D-E88F-A12D-205CDC8C49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3045" y="1323361"/>
            <a:ext cx="3830710" cy="2861151"/>
          </a:xfrm>
          <a:prstGeom prst="rect">
            <a:avLst/>
          </a:prstGeom>
          <a:noFill/>
          <a:extLst>
            <a:ext uri="{909E8E84-426E-40DD-AFC4-6F175D3DCCD1}">
              <a14:hiddenFill xmlns:a14="http://schemas.microsoft.com/office/drawing/2010/main">
                <a:solidFill>
                  <a:srgbClr val="FFFFFF"/>
                </a:solidFill>
              </a14:hiddenFill>
            </a:ext>
          </a:extLst>
        </p:spPr>
      </p:pic>
      <p:sp>
        <p:nvSpPr>
          <p:cNvPr id="22" name="Elipse 21">
            <a:extLst>
              <a:ext uri="{FF2B5EF4-FFF2-40B4-BE49-F238E27FC236}">
                <a16:creationId xmlns:a16="http://schemas.microsoft.com/office/drawing/2014/main" id="{21078EDB-AEF6-651D-B1D9-6B043624D1C8}"/>
              </a:ext>
            </a:extLst>
          </p:cNvPr>
          <p:cNvSpPr/>
          <p:nvPr/>
        </p:nvSpPr>
        <p:spPr>
          <a:xfrm>
            <a:off x="6275175" y="3383130"/>
            <a:ext cx="780142" cy="755512"/>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Conector: curvado 22">
            <a:extLst>
              <a:ext uri="{FF2B5EF4-FFF2-40B4-BE49-F238E27FC236}">
                <a16:creationId xmlns:a16="http://schemas.microsoft.com/office/drawing/2014/main" id="{9DA2CB7F-ED49-9A89-7C05-389A58343257}"/>
              </a:ext>
            </a:extLst>
          </p:cNvPr>
          <p:cNvCxnSpPr>
            <a:cxnSpLocks/>
            <a:stCxn id="22" idx="6"/>
          </p:cNvCxnSpPr>
          <p:nvPr/>
        </p:nvCxnSpPr>
        <p:spPr>
          <a:xfrm>
            <a:off x="7055317" y="3760886"/>
            <a:ext cx="277800" cy="1012894"/>
          </a:xfrm>
          <a:prstGeom prst="curved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76" name="Conector: curvado 2075">
            <a:extLst>
              <a:ext uri="{FF2B5EF4-FFF2-40B4-BE49-F238E27FC236}">
                <a16:creationId xmlns:a16="http://schemas.microsoft.com/office/drawing/2014/main" id="{107D17BC-2136-A5ED-38EB-0CF1AB54430C}"/>
              </a:ext>
            </a:extLst>
          </p:cNvPr>
          <p:cNvCxnSpPr>
            <a:cxnSpLocks/>
          </p:cNvCxnSpPr>
          <p:nvPr/>
        </p:nvCxnSpPr>
        <p:spPr>
          <a:xfrm flipV="1">
            <a:off x="4012063" y="5997348"/>
            <a:ext cx="2097767" cy="646597"/>
          </a:xfrm>
          <a:prstGeom prst="curvedConnector3">
            <a:avLst>
              <a:gd name="adj1" fmla="val 50000"/>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83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a:extLst>
              <a:ext uri="{FF2B5EF4-FFF2-40B4-BE49-F238E27FC236}">
                <a16:creationId xmlns:a16="http://schemas.microsoft.com/office/drawing/2014/main" id="{AEEC69B0-757B-E5F4-DDE4-10CFBBA8478A}"/>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graphicFrame>
        <p:nvGraphicFramePr>
          <p:cNvPr id="2" name="Diagrama 1">
            <a:extLst>
              <a:ext uri="{FF2B5EF4-FFF2-40B4-BE49-F238E27FC236}">
                <a16:creationId xmlns:a16="http://schemas.microsoft.com/office/drawing/2014/main" id="{7B946375-32F9-7723-A184-58FDF8ED4E8C}"/>
              </a:ext>
            </a:extLst>
          </p:cNvPr>
          <p:cNvGraphicFramePr/>
          <p:nvPr>
            <p:extLst>
              <p:ext uri="{D42A27DB-BD31-4B8C-83A1-F6EECF244321}">
                <p14:modId xmlns:p14="http://schemas.microsoft.com/office/powerpoint/2010/main" val="316186370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CuadroTexto 2">
            <a:extLst>
              <a:ext uri="{FF2B5EF4-FFF2-40B4-BE49-F238E27FC236}">
                <a16:creationId xmlns:a16="http://schemas.microsoft.com/office/drawing/2014/main" id="{A4C4058A-1527-4594-44D7-27F9ACF09FEC}"/>
              </a:ext>
            </a:extLst>
          </p:cNvPr>
          <p:cNvSpPr txBox="1"/>
          <p:nvPr/>
        </p:nvSpPr>
        <p:spPr>
          <a:xfrm>
            <a:off x="972438" y="115198"/>
            <a:ext cx="10247124" cy="1569660"/>
          </a:xfrm>
          <a:prstGeom prst="rect">
            <a:avLst/>
          </a:prstGeom>
          <a:noFill/>
        </p:spPr>
        <p:txBody>
          <a:bodyPr wrap="square" rtlCol="0">
            <a:spAutoFit/>
          </a:bodyPr>
          <a:lstStyle/>
          <a:p>
            <a:pPr algn="ctr"/>
            <a:r>
              <a:rPr lang="es-MX" sz="3200" dirty="0"/>
              <a:t>Estructura de Análisis</a:t>
            </a:r>
          </a:p>
          <a:p>
            <a:pPr algn="ctr"/>
            <a:endParaRPr lang="es-MX" sz="3200" dirty="0"/>
          </a:p>
          <a:p>
            <a:pPr algn="ctr"/>
            <a:endParaRPr lang="es-AR" sz="3200" dirty="0"/>
          </a:p>
        </p:txBody>
      </p:sp>
      <p:sp>
        <p:nvSpPr>
          <p:cNvPr id="7" name="CuadroTexto 6">
            <a:extLst>
              <a:ext uri="{FF2B5EF4-FFF2-40B4-BE49-F238E27FC236}">
                <a16:creationId xmlns:a16="http://schemas.microsoft.com/office/drawing/2014/main" id="{26987953-652B-DC9E-417A-8C093B22ABBB}"/>
              </a:ext>
            </a:extLst>
          </p:cNvPr>
          <p:cNvSpPr txBox="1"/>
          <p:nvPr/>
        </p:nvSpPr>
        <p:spPr>
          <a:xfrm>
            <a:off x="2032001" y="2125649"/>
            <a:ext cx="3187700" cy="1200329"/>
          </a:xfrm>
          <a:prstGeom prst="rect">
            <a:avLst/>
          </a:prstGeom>
          <a:noFill/>
        </p:spPr>
        <p:txBody>
          <a:bodyPr wrap="square" rtlCol="0">
            <a:spAutoFit/>
          </a:bodyPr>
          <a:lstStyle/>
          <a:p>
            <a:pPr lvl="0"/>
            <a:r>
              <a:rPr lang="es-MX" sz="1800" dirty="0"/>
              <a:t>Entender los Datos</a:t>
            </a:r>
          </a:p>
          <a:p>
            <a:pPr lvl="0"/>
            <a:r>
              <a:rPr lang="es-MX" sz="1800" dirty="0"/>
              <a:t>Limpieza del Datos</a:t>
            </a:r>
          </a:p>
          <a:p>
            <a:pPr lvl="0"/>
            <a:r>
              <a:rPr lang="es-MX" sz="1800" dirty="0"/>
              <a:t>Integración de Datos</a:t>
            </a:r>
          </a:p>
          <a:p>
            <a:pPr lvl="0"/>
            <a:r>
              <a:rPr lang="es-MX" sz="1800" dirty="0"/>
              <a:t>Transformación de Datos</a:t>
            </a:r>
            <a:endParaRPr lang="es-AR" dirty="0"/>
          </a:p>
        </p:txBody>
      </p:sp>
      <p:sp>
        <p:nvSpPr>
          <p:cNvPr id="8" name="CuadroTexto 7">
            <a:extLst>
              <a:ext uri="{FF2B5EF4-FFF2-40B4-BE49-F238E27FC236}">
                <a16:creationId xmlns:a16="http://schemas.microsoft.com/office/drawing/2014/main" id="{BB3DE5AE-60C7-39B5-EE2D-792D95045643}"/>
              </a:ext>
            </a:extLst>
          </p:cNvPr>
          <p:cNvSpPr txBox="1"/>
          <p:nvPr/>
        </p:nvSpPr>
        <p:spPr>
          <a:xfrm>
            <a:off x="2032000" y="3673230"/>
            <a:ext cx="3273425" cy="923330"/>
          </a:xfrm>
          <a:prstGeom prst="rect">
            <a:avLst/>
          </a:prstGeom>
          <a:noFill/>
        </p:spPr>
        <p:txBody>
          <a:bodyPr wrap="square" rtlCol="0">
            <a:spAutoFit/>
          </a:bodyPr>
          <a:lstStyle/>
          <a:p>
            <a:pPr lvl="0"/>
            <a:r>
              <a:rPr lang="es-MX" sz="1800" dirty="0"/>
              <a:t>Visualización de Datos</a:t>
            </a:r>
          </a:p>
          <a:p>
            <a:pPr lvl="0"/>
            <a:r>
              <a:rPr lang="es-MX" sz="1800" dirty="0"/>
              <a:t>Interacción entre variables</a:t>
            </a:r>
          </a:p>
          <a:p>
            <a:pPr lvl="0"/>
            <a:r>
              <a:rPr lang="es-MX" sz="1800" dirty="0"/>
              <a:t>Conclusiones del Análisis</a:t>
            </a:r>
            <a:endParaRPr lang="es-AR" sz="1800" dirty="0"/>
          </a:p>
        </p:txBody>
      </p:sp>
      <p:sp>
        <p:nvSpPr>
          <p:cNvPr id="9" name="CuadroTexto 8">
            <a:extLst>
              <a:ext uri="{FF2B5EF4-FFF2-40B4-BE49-F238E27FC236}">
                <a16:creationId xmlns:a16="http://schemas.microsoft.com/office/drawing/2014/main" id="{C062F1A2-508E-CC11-331F-375D4351ACAC}"/>
              </a:ext>
            </a:extLst>
          </p:cNvPr>
          <p:cNvSpPr txBox="1"/>
          <p:nvPr/>
        </p:nvSpPr>
        <p:spPr>
          <a:xfrm>
            <a:off x="2032000" y="854876"/>
            <a:ext cx="3187700" cy="923330"/>
          </a:xfrm>
          <a:prstGeom prst="rect">
            <a:avLst/>
          </a:prstGeom>
          <a:noFill/>
        </p:spPr>
        <p:txBody>
          <a:bodyPr wrap="square" rtlCol="0">
            <a:spAutoFit/>
          </a:bodyPr>
          <a:lstStyle/>
          <a:p>
            <a:pPr lvl="0" algn="just"/>
            <a:r>
              <a:rPr lang="es-MX" sz="1800" dirty="0"/>
              <a:t>Contexto Comercial</a:t>
            </a:r>
          </a:p>
          <a:p>
            <a:pPr lvl="0" algn="just"/>
            <a:r>
              <a:rPr lang="es-MX" sz="1800" dirty="0"/>
              <a:t>Problema Comercial</a:t>
            </a:r>
          </a:p>
          <a:p>
            <a:pPr lvl="0" algn="just"/>
            <a:r>
              <a:rPr lang="es-MX" sz="1800" dirty="0"/>
              <a:t>Contexto Analítico</a:t>
            </a:r>
          </a:p>
        </p:txBody>
      </p:sp>
      <p:pic>
        <p:nvPicPr>
          <p:cNvPr id="25610" name="Picture 10" descr="Ilustración de dibujos animados de equipos de limpieza. concepto del día  del trabajo blanco aislado. estilo de dibujos animados plana | Vector  Premium">
            <a:extLst>
              <a:ext uri="{FF2B5EF4-FFF2-40B4-BE49-F238E27FC236}">
                <a16:creationId xmlns:a16="http://schemas.microsoft.com/office/drawing/2014/main" id="{69B05C87-5161-777A-0282-DFC8AD73964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341" t="12359" r="11930" b="16166"/>
          <a:stretch/>
        </p:blipFill>
        <p:spPr bwMode="auto">
          <a:xfrm>
            <a:off x="8905874" y="2120107"/>
            <a:ext cx="133813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5612" name="Picture 12" descr="Icono De Símbolo De Análisis De Datos, Análisis Ilustraciones Svg,  Vectoriales, Clip Art Vectorizado Libre De Derechos. Image 130626520.">
            <a:extLst>
              <a:ext uri="{FF2B5EF4-FFF2-40B4-BE49-F238E27FC236}">
                <a16:creationId xmlns:a16="http://schemas.microsoft.com/office/drawing/2014/main" id="{2FF18E7D-C2CD-322B-9408-A4DEE7BDA65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556" t="18747" r="19144" b="21383"/>
          <a:stretch/>
        </p:blipFill>
        <p:spPr bwMode="auto">
          <a:xfrm>
            <a:off x="8886472" y="3531370"/>
            <a:ext cx="133501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5616" name="Picture 16" descr="Icono de concepto de gradiente azul de modelado predictivo Imagen Vector de  stock - Alamy">
            <a:extLst>
              <a:ext uri="{FF2B5EF4-FFF2-40B4-BE49-F238E27FC236}">
                <a16:creationId xmlns:a16="http://schemas.microsoft.com/office/drawing/2014/main" id="{E2FB36A9-F421-845F-FAB2-58CE3B47F6A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1160" t="12465" r="19896" b="36250"/>
          <a:stretch/>
        </p:blipFill>
        <p:spPr bwMode="auto">
          <a:xfrm>
            <a:off x="8896349" y="4923858"/>
            <a:ext cx="1315615"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5620" name="Picture 20" descr="Icono de vector de objetivo en estilo plano ilustración de juego de dardos  sobre fondo blanco aislado concepto de objetivo de deporte de tablero de  dardos | Vector Premium">
            <a:extLst>
              <a:ext uri="{FF2B5EF4-FFF2-40B4-BE49-F238E27FC236}">
                <a16:creationId xmlns:a16="http://schemas.microsoft.com/office/drawing/2014/main" id="{E630880F-E0CB-4C75-8048-D7E94DF179B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5694" t="15833" r="19722" b="20555"/>
          <a:stretch/>
        </p:blipFill>
        <p:spPr bwMode="auto">
          <a:xfrm>
            <a:off x="8926396" y="718094"/>
            <a:ext cx="1242708" cy="1224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B25B46D-8295-8C77-9300-3AEE07881CC5}"/>
              </a:ext>
            </a:extLst>
          </p:cNvPr>
          <p:cNvSpPr txBox="1"/>
          <p:nvPr/>
        </p:nvSpPr>
        <p:spPr>
          <a:xfrm>
            <a:off x="2032000" y="5074193"/>
            <a:ext cx="3273425" cy="923330"/>
          </a:xfrm>
          <a:prstGeom prst="rect">
            <a:avLst/>
          </a:prstGeom>
          <a:noFill/>
        </p:spPr>
        <p:txBody>
          <a:bodyPr wrap="square" rtlCol="0">
            <a:spAutoFit/>
          </a:bodyPr>
          <a:lstStyle/>
          <a:p>
            <a:pPr lvl="0"/>
            <a:r>
              <a:rPr lang="es-MX" dirty="0"/>
              <a:t>Identificación de patrones</a:t>
            </a:r>
          </a:p>
          <a:p>
            <a:pPr lvl="0"/>
            <a:r>
              <a:rPr lang="es-MX" dirty="0"/>
              <a:t>Clasificación y/o Predicción</a:t>
            </a:r>
            <a:br>
              <a:rPr lang="es-MX" sz="1800" dirty="0"/>
            </a:br>
            <a:r>
              <a:rPr lang="es-MX" sz="1800" dirty="0"/>
              <a:t>Outputs Asertivos</a:t>
            </a:r>
            <a:endParaRPr lang="es-AR" sz="1800" dirty="0"/>
          </a:p>
        </p:txBody>
      </p:sp>
    </p:spTree>
    <p:extLst>
      <p:ext uri="{BB962C8B-B14F-4D97-AF65-F5344CB8AC3E}">
        <p14:creationId xmlns:p14="http://schemas.microsoft.com/office/powerpoint/2010/main" val="199737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6E97EB4-70E8-085E-E3ED-8536AD085428}"/>
              </a:ext>
            </a:extLst>
          </p:cNvPr>
          <p:cNvPicPr>
            <a:picLocks noChangeAspect="1"/>
          </p:cNvPicPr>
          <p:nvPr/>
        </p:nvPicPr>
        <p:blipFill>
          <a:blip r:embed="rId2"/>
          <a:stretch>
            <a:fillRect/>
          </a:stretch>
        </p:blipFill>
        <p:spPr>
          <a:xfrm>
            <a:off x="28632" y="1087761"/>
            <a:ext cx="7916048" cy="5722614"/>
          </a:xfrm>
          <a:prstGeom prst="rect">
            <a:avLst/>
          </a:prstGeom>
        </p:spPr>
      </p:pic>
      <p:pic>
        <p:nvPicPr>
          <p:cNvPr id="4" name="Picture 4">
            <a:extLst>
              <a:ext uri="{FF2B5EF4-FFF2-40B4-BE49-F238E27FC236}">
                <a16:creationId xmlns:a16="http://schemas.microsoft.com/office/drawing/2014/main" id="{54B052A1-C808-81CA-91A5-55FD78A67C14}"/>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1777"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03CE5D3E-F9EC-E86C-FC2A-A2CE4FFC1723}"/>
              </a:ext>
            </a:extLst>
          </p:cNvPr>
          <p:cNvPicPr>
            <a:picLocks noChangeAspect="1"/>
          </p:cNvPicPr>
          <p:nvPr/>
        </p:nvPicPr>
        <p:blipFill>
          <a:blip r:embed="rId6"/>
          <a:stretch>
            <a:fillRect/>
          </a:stretch>
        </p:blipFill>
        <p:spPr>
          <a:xfrm>
            <a:off x="11190099" y="-1"/>
            <a:ext cx="1001901" cy="1019175"/>
          </a:xfrm>
          <a:prstGeom prst="rect">
            <a:avLst/>
          </a:prstGeom>
        </p:spPr>
      </p:pic>
      <p:sp>
        <p:nvSpPr>
          <p:cNvPr id="6" name="CuadroTexto 5">
            <a:extLst>
              <a:ext uri="{FF2B5EF4-FFF2-40B4-BE49-F238E27FC236}">
                <a16:creationId xmlns:a16="http://schemas.microsoft.com/office/drawing/2014/main" id="{567E7FC5-D9D0-65AD-7B6B-A2E41E7CD688}"/>
              </a:ext>
            </a:extLst>
          </p:cNvPr>
          <p:cNvSpPr txBox="1"/>
          <p:nvPr/>
        </p:nvSpPr>
        <p:spPr>
          <a:xfrm>
            <a:off x="200025" y="59062"/>
            <a:ext cx="11791949" cy="1015663"/>
          </a:xfrm>
          <a:prstGeom prst="rect">
            <a:avLst/>
          </a:prstGeom>
          <a:noFill/>
        </p:spPr>
        <p:txBody>
          <a:bodyPr wrap="square" rtlCol="0">
            <a:spAutoFit/>
          </a:bodyPr>
          <a:lstStyle/>
          <a:p>
            <a:pPr algn="ctr"/>
            <a:r>
              <a:rPr lang="es-MX" sz="3200" dirty="0"/>
              <a:t>Oportunidad</a:t>
            </a:r>
          </a:p>
          <a:p>
            <a:pPr algn="ctr"/>
            <a:r>
              <a:rPr lang="es-MX" sz="2800" dirty="0"/>
              <a:t>¿Qué Obtuvimos?</a:t>
            </a:r>
          </a:p>
        </p:txBody>
      </p:sp>
      <p:sp>
        <p:nvSpPr>
          <p:cNvPr id="9" name="CuadroTexto 8">
            <a:extLst>
              <a:ext uri="{FF2B5EF4-FFF2-40B4-BE49-F238E27FC236}">
                <a16:creationId xmlns:a16="http://schemas.microsoft.com/office/drawing/2014/main" id="{D9A13E7F-8774-FE98-FF2C-4319D5AFCAF0}"/>
              </a:ext>
            </a:extLst>
          </p:cNvPr>
          <p:cNvSpPr txBox="1"/>
          <p:nvPr/>
        </p:nvSpPr>
        <p:spPr>
          <a:xfrm>
            <a:off x="8579908" y="1638421"/>
            <a:ext cx="2902635" cy="1631216"/>
          </a:xfrm>
          <a:prstGeom prst="rect">
            <a:avLst/>
          </a:prstGeom>
          <a:noFill/>
        </p:spPr>
        <p:txBody>
          <a:bodyPr wrap="square" rtlCol="0">
            <a:spAutoFit/>
          </a:bodyPr>
          <a:lstStyle/>
          <a:p>
            <a:pPr algn="ctr"/>
            <a:r>
              <a:rPr lang="es-MX" sz="2000" dirty="0"/>
              <a:t> TOP 10 de oportunidades de mercadeo de jugadores asociados a FIFA con las características solicitadas.</a:t>
            </a:r>
            <a:endParaRPr lang="es-AR" dirty="0"/>
          </a:p>
        </p:txBody>
      </p:sp>
      <p:sp>
        <p:nvSpPr>
          <p:cNvPr id="10" name="CuadroTexto 9">
            <a:extLst>
              <a:ext uri="{FF2B5EF4-FFF2-40B4-BE49-F238E27FC236}">
                <a16:creationId xmlns:a16="http://schemas.microsoft.com/office/drawing/2014/main" id="{156445CC-69F9-1155-CA0B-01BDC9DD62EB}"/>
              </a:ext>
            </a:extLst>
          </p:cNvPr>
          <p:cNvSpPr txBox="1"/>
          <p:nvPr/>
        </p:nvSpPr>
        <p:spPr>
          <a:xfrm>
            <a:off x="8376796" y="3687035"/>
            <a:ext cx="3456320" cy="1938992"/>
          </a:xfrm>
          <a:prstGeom prst="rect">
            <a:avLst/>
          </a:prstGeom>
          <a:noFill/>
        </p:spPr>
        <p:txBody>
          <a:bodyPr wrap="square" rtlCol="0">
            <a:spAutoFit/>
          </a:bodyPr>
          <a:lstStyle/>
          <a:p>
            <a:pPr algn="ctr"/>
            <a:r>
              <a:rPr lang="es-MX" sz="2000" dirty="0"/>
              <a:t>Luego entraran en  juego estrategias comerciales y de mercado, pero Técnicamente, obtuvimos una asertividad a lo solicitado por el centro de investigación de mercado.  </a:t>
            </a:r>
            <a:endParaRPr lang="es-AR" dirty="0"/>
          </a:p>
        </p:txBody>
      </p:sp>
      <p:sp>
        <p:nvSpPr>
          <p:cNvPr id="12" name="AutoShape 4" descr="Bruno Fernandes - Wikipedia, la enciclopedia libre">
            <a:extLst>
              <a:ext uri="{FF2B5EF4-FFF2-40B4-BE49-F238E27FC236}">
                <a16:creationId xmlns:a16="http://schemas.microsoft.com/office/drawing/2014/main" id="{B8B4E5CE-7643-211E-750C-0E47AABCE2FC}"/>
              </a:ext>
            </a:extLst>
          </p:cNvPr>
          <p:cNvSpPr>
            <a:spLocks noChangeAspect="1" noChangeArrowheads="1"/>
          </p:cNvSpPr>
          <p:nvPr/>
        </p:nvSpPr>
        <p:spPr bwMode="auto">
          <a:xfrm>
            <a:off x="9505949" y="1762124"/>
            <a:ext cx="1050555" cy="10505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4" name="Imagen 13" descr="Hombre con barba y bigote&#10;&#10;Descripción generada automáticamente">
            <a:extLst>
              <a:ext uri="{FF2B5EF4-FFF2-40B4-BE49-F238E27FC236}">
                <a16:creationId xmlns:a16="http://schemas.microsoft.com/office/drawing/2014/main" id="{45964677-5628-C38D-8171-2E7AFA9D2B7E}"/>
              </a:ext>
            </a:extLst>
          </p:cNvPr>
          <p:cNvPicPr>
            <a:picLocks noChangeAspect="1"/>
          </p:cNvPicPr>
          <p:nvPr/>
        </p:nvPicPr>
        <p:blipFill rotWithShape="1">
          <a:blip r:embed="rId7">
            <a:extLst>
              <a:ext uri="{28A0092B-C50C-407E-A947-70E740481C1C}">
                <a14:useLocalDpi xmlns:a14="http://schemas.microsoft.com/office/drawing/2010/main" val="0"/>
              </a:ext>
            </a:extLst>
          </a:blip>
          <a:srcRect r="-3263" b="28256"/>
          <a:stretch/>
        </p:blipFill>
        <p:spPr>
          <a:xfrm>
            <a:off x="7707088" y="1648149"/>
            <a:ext cx="448867" cy="468000"/>
          </a:xfrm>
          <a:prstGeom prst="rect">
            <a:avLst/>
          </a:prstGeom>
        </p:spPr>
      </p:pic>
      <p:pic>
        <p:nvPicPr>
          <p:cNvPr id="16" name="Imagen 15" descr="Hombre con uniforme&#10;&#10;Descripción generada automáticamente">
            <a:extLst>
              <a:ext uri="{FF2B5EF4-FFF2-40B4-BE49-F238E27FC236}">
                <a16:creationId xmlns:a16="http://schemas.microsoft.com/office/drawing/2014/main" id="{321B0EA5-0927-F20F-B440-E6C61BA61096}"/>
              </a:ext>
            </a:extLst>
          </p:cNvPr>
          <p:cNvPicPr>
            <a:picLocks noChangeAspect="1"/>
          </p:cNvPicPr>
          <p:nvPr/>
        </p:nvPicPr>
        <p:blipFill rotWithShape="1">
          <a:blip r:embed="rId8">
            <a:extLst>
              <a:ext uri="{28A0092B-C50C-407E-A947-70E740481C1C}">
                <a14:useLocalDpi xmlns:a14="http://schemas.microsoft.com/office/drawing/2010/main" val="0"/>
              </a:ext>
            </a:extLst>
          </a:blip>
          <a:srcRect l="17111" r="4222" b="21555"/>
          <a:stretch/>
        </p:blipFill>
        <p:spPr>
          <a:xfrm>
            <a:off x="7714808" y="2156349"/>
            <a:ext cx="469326" cy="468000"/>
          </a:xfrm>
          <a:prstGeom prst="rect">
            <a:avLst/>
          </a:prstGeom>
        </p:spPr>
      </p:pic>
      <p:pic>
        <p:nvPicPr>
          <p:cNvPr id="18" name="Imagen 17" descr="Un hombre con una playera de color azul&#10;&#10;Descripción generada automáticamente">
            <a:extLst>
              <a:ext uri="{FF2B5EF4-FFF2-40B4-BE49-F238E27FC236}">
                <a16:creationId xmlns:a16="http://schemas.microsoft.com/office/drawing/2014/main" id="{E8E4C385-1BA2-BCD0-27D8-60F20040EFAF}"/>
              </a:ext>
            </a:extLst>
          </p:cNvPr>
          <p:cNvPicPr>
            <a:picLocks noChangeAspect="1"/>
          </p:cNvPicPr>
          <p:nvPr/>
        </p:nvPicPr>
        <p:blipFill rotWithShape="1">
          <a:blip r:embed="rId9">
            <a:extLst>
              <a:ext uri="{28A0092B-C50C-407E-A947-70E740481C1C}">
                <a14:useLocalDpi xmlns:a14="http://schemas.microsoft.com/office/drawing/2010/main" val="0"/>
              </a:ext>
            </a:extLst>
          </a:blip>
          <a:srcRect b="31602"/>
          <a:stretch/>
        </p:blipFill>
        <p:spPr>
          <a:xfrm>
            <a:off x="7724309" y="2666797"/>
            <a:ext cx="456833" cy="468000"/>
          </a:xfrm>
          <a:prstGeom prst="rect">
            <a:avLst/>
          </a:prstGeom>
        </p:spPr>
      </p:pic>
      <p:pic>
        <p:nvPicPr>
          <p:cNvPr id="20" name="Imagen 19" descr="Hombre con uniforme&#10;&#10;Descripción generada automáticamente">
            <a:extLst>
              <a:ext uri="{FF2B5EF4-FFF2-40B4-BE49-F238E27FC236}">
                <a16:creationId xmlns:a16="http://schemas.microsoft.com/office/drawing/2014/main" id="{D2D4A996-62DA-1D26-0021-3C1C8A1D08D0}"/>
              </a:ext>
            </a:extLst>
          </p:cNvPr>
          <p:cNvPicPr>
            <a:picLocks noChangeAspect="1"/>
          </p:cNvPicPr>
          <p:nvPr/>
        </p:nvPicPr>
        <p:blipFill rotWithShape="1">
          <a:blip r:embed="rId10">
            <a:extLst>
              <a:ext uri="{28A0092B-C50C-407E-A947-70E740481C1C}">
                <a14:useLocalDpi xmlns:a14="http://schemas.microsoft.com/office/drawing/2010/main" val="0"/>
              </a:ext>
            </a:extLst>
          </a:blip>
          <a:srcRect l="18000" t="1111" r="18889" b="18000"/>
          <a:stretch/>
        </p:blipFill>
        <p:spPr>
          <a:xfrm>
            <a:off x="7727352" y="3159673"/>
            <a:ext cx="365143" cy="468000"/>
          </a:xfrm>
          <a:prstGeom prst="rect">
            <a:avLst/>
          </a:prstGeom>
        </p:spPr>
      </p:pic>
      <p:pic>
        <p:nvPicPr>
          <p:cNvPr id="22" name="Imagen 21" descr="Un hombre con una camiseta azul&#10;&#10;Descripción generada automáticamente con confianza media">
            <a:extLst>
              <a:ext uri="{FF2B5EF4-FFF2-40B4-BE49-F238E27FC236}">
                <a16:creationId xmlns:a16="http://schemas.microsoft.com/office/drawing/2014/main" id="{D546FF92-034A-06E7-65A6-47F03FDBED69}"/>
              </a:ext>
            </a:extLst>
          </p:cNvPr>
          <p:cNvPicPr>
            <a:picLocks noChangeAspect="1"/>
          </p:cNvPicPr>
          <p:nvPr/>
        </p:nvPicPr>
        <p:blipFill rotWithShape="1">
          <a:blip r:embed="rId11">
            <a:extLst>
              <a:ext uri="{28A0092B-C50C-407E-A947-70E740481C1C}">
                <a14:useLocalDpi xmlns:a14="http://schemas.microsoft.com/office/drawing/2010/main" val="0"/>
              </a:ext>
            </a:extLst>
          </a:blip>
          <a:srcRect l="15926" r="12676" b="52469"/>
          <a:stretch/>
        </p:blipFill>
        <p:spPr>
          <a:xfrm>
            <a:off x="7728370" y="3661479"/>
            <a:ext cx="468668" cy="468000"/>
          </a:xfrm>
          <a:prstGeom prst="rect">
            <a:avLst/>
          </a:prstGeom>
        </p:spPr>
      </p:pic>
      <p:pic>
        <p:nvPicPr>
          <p:cNvPr id="24" name="Imagen 23" descr="Un hombre con camisa roja sonriendo&#10;&#10;Descripción generada automáticamente">
            <a:extLst>
              <a:ext uri="{FF2B5EF4-FFF2-40B4-BE49-F238E27FC236}">
                <a16:creationId xmlns:a16="http://schemas.microsoft.com/office/drawing/2014/main" id="{5F28DB36-F849-F740-F090-9302EC7CB54A}"/>
              </a:ext>
            </a:extLst>
          </p:cNvPr>
          <p:cNvPicPr>
            <a:picLocks noChangeAspect="1"/>
          </p:cNvPicPr>
          <p:nvPr/>
        </p:nvPicPr>
        <p:blipFill rotWithShape="1">
          <a:blip r:embed="rId12">
            <a:extLst>
              <a:ext uri="{28A0092B-C50C-407E-A947-70E740481C1C}">
                <a14:useLocalDpi xmlns:a14="http://schemas.microsoft.com/office/drawing/2010/main" val="0"/>
              </a:ext>
            </a:extLst>
          </a:blip>
          <a:srcRect b="15061"/>
          <a:stretch/>
        </p:blipFill>
        <p:spPr>
          <a:xfrm>
            <a:off x="7729508" y="4163285"/>
            <a:ext cx="467436" cy="468000"/>
          </a:xfrm>
          <a:prstGeom prst="rect">
            <a:avLst/>
          </a:prstGeom>
        </p:spPr>
      </p:pic>
      <p:pic>
        <p:nvPicPr>
          <p:cNvPr id="26" name="Imagen 25" descr="Hombre con la boca abierta&#10;&#10;Descripción generada automáticamente con confianza media">
            <a:extLst>
              <a:ext uri="{FF2B5EF4-FFF2-40B4-BE49-F238E27FC236}">
                <a16:creationId xmlns:a16="http://schemas.microsoft.com/office/drawing/2014/main" id="{1CCC3175-D065-4309-95A1-389D3CEC1A50}"/>
              </a:ext>
            </a:extLst>
          </p:cNvPr>
          <p:cNvPicPr>
            <a:picLocks noChangeAspect="1"/>
          </p:cNvPicPr>
          <p:nvPr/>
        </p:nvPicPr>
        <p:blipFill rotWithShape="1">
          <a:blip r:embed="rId13">
            <a:extLst>
              <a:ext uri="{28A0092B-C50C-407E-A947-70E740481C1C}">
                <a14:useLocalDpi xmlns:a14="http://schemas.microsoft.com/office/drawing/2010/main" val="0"/>
              </a:ext>
            </a:extLst>
          </a:blip>
          <a:srcRect t="3831" b="18999"/>
          <a:stretch/>
        </p:blipFill>
        <p:spPr>
          <a:xfrm>
            <a:off x="7731514" y="4669887"/>
            <a:ext cx="403568" cy="468000"/>
          </a:xfrm>
          <a:prstGeom prst="rect">
            <a:avLst/>
          </a:prstGeom>
        </p:spPr>
      </p:pic>
      <p:pic>
        <p:nvPicPr>
          <p:cNvPr id="28" name="Imagen 27" descr="Un hombre con playera naranja&#10;&#10;Descripción generada automáticamente">
            <a:extLst>
              <a:ext uri="{FF2B5EF4-FFF2-40B4-BE49-F238E27FC236}">
                <a16:creationId xmlns:a16="http://schemas.microsoft.com/office/drawing/2014/main" id="{BB60D4B1-4146-9832-ACA8-8E1E75EC59E5}"/>
              </a:ext>
            </a:extLst>
          </p:cNvPr>
          <p:cNvPicPr>
            <a:picLocks noChangeAspect="1"/>
          </p:cNvPicPr>
          <p:nvPr/>
        </p:nvPicPr>
        <p:blipFill rotWithShape="1">
          <a:blip r:embed="rId14">
            <a:extLst>
              <a:ext uri="{28A0092B-C50C-407E-A947-70E740481C1C}">
                <a14:useLocalDpi xmlns:a14="http://schemas.microsoft.com/office/drawing/2010/main" val="0"/>
              </a:ext>
            </a:extLst>
          </a:blip>
          <a:srcRect t="6392" b="21018"/>
          <a:stretch/>
        </p:blipFill>
        <p:spPr>
          <a:xfrm>
            <a:off x="7731513" y="5159184"/>
            <a:ext cx="458086" cy="468000"/>
          </a:xfrm>
          <a:prstGeom prst="rect">
            <a:avLst/>
          </a:prstGeom>
        </p:spPr>
      </p:pic>
      <p:pic>
        <p:nvPicPr>
          <p:cNvPr id="30" name="Imagen 29" descr="Un hombre con una playera de color negro&#10;&#10;Descripción generada automáticamente">
            <a:extLst>
              <a:ext uri="{FF2B5EF4-FFF2-40B4-BE49-F238E27FC236}">
                <a16:creationId xmlns:a16="http://schemas.microsoft.com/office/drawing/2014/main" id="{B02A15D6-B30E-FF34-7262-488B9B167273}"/>
              </a:ext>
            </a:extLst>
          </p:cNvPr>
          <p:cNvPicPr>
            <a:picLocks noChangeAspect="1"/>
          </p:cNvPicPr>
          <p:nvPr/>
        </p:nvPicPr>
        <p:blipFill rotWithShape="1">
          <a:blip r:embed="rId15">
            <a:extLst>
              <a:ext uri="{28A0092B-C50C-407E-A947-70E740481C1C}">
                <a14:useLocalDpi xmlns:a14="http://schemas.microsoft.com/office/drawing/2010/main" val="0"/>
              </a:ext>
            </a:extLst>
          </a:blip>
          <a:srcRect l="21999" t="6273" r="38662" b="27595"/>
          <a:stretch/>
        </p:blipFill>
        <p:spPr>
          <a:xfrm>
            <a:off x="7742073" y="5660486"/>
            <a:ext cx="418343" cy="468000"/>
          </a:xfrm>
          <a:prstGeom prst="rect">
            <a:avLst/>
          </a:prstGeom>
        </p:spPr>
      </p:pic>
      <p:pic>
        <p:nvPicPr>
          <p:cNvPr id="32" name="Imagen 31" descr="La cara de un hombre con camisa azul&#10;&#10;Descripción generada automáticamente">
            <a:extLst>
              <a:ext uri="{FF2B5EF4-FFF2-40B4-BE49-F238E27FC236}">
                <a16:creationId xmlns:a16="http://schemas.microsoft.com/office/drawing/2014/main" id="{E1C3E5C9-4AB3-EF10-DE09-E45C5C4323F8}"/>
              </a:ext>
            </a:extLst>
          </p:cNvPr>
          <p:cNvPicPr>
            <a:picLocks noChangeAspect="1"/>
          </p:cNvPicPr>
          <p:nvPr/>
        </p:nvPicPr>
        <p:blipFill rotWithShape="1">
          <a:blip r:embed="rId16">
            <a:extLst>
              <a:ext uri="{28A0092B-C50C-407E-A947-70E740481C1C}">
                <a14:useLocalDpi xmlns:a14="http://schemas.microsoft.com/office/drawing/2010/main" val="0"/>
              </a:ext>
            </a:extLst>
          </a:blip>
          <a:srcRect t="5892" b="19017"/>
          <a:stretch/>
        </p:blipFill>
        <p:spPr>
          <a:xfrm>
            <a:off x="7763163" y="6153172"/>
            <a:ext cx="414741" cy="468000"/>
          </a:xfrm>
          <a:prstGeom prst="rect">
            <a:avLst/>
          </a:prstGeom>
        </p:spPr>
      </p:pic>
    </p:spTree>
    <p:extLst>
      <p:ext uri="{BB962C8B-B14F-4D97-AF65-F5344CB8AC3E}">
        <p14:creationId xmlns:p14="http://schemas.microsoft.com/office/powerpoint/2010/main" val="65592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4B052A1-C808-81CA-91A5-55FD78A67C14}"/>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59062"/>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03CE5D3E-F9EC-E86C-FC2A-A2CE4FFC172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65C5A29E-238E-0C3C-7FCD-56AD12706B9C}"/>
              </a:ext>
            </a:extLst>
          </p:cNvPr>
          <p:cNvSpPr txBox="1"/>
          <p:nvPr/>
        </p:nvSpPr>
        <p:spPr>
          <a:xfrm>
            <a:off x="200025" y="59062"/>
            <a:ext cx="11791949" cy="584775"/>
          </a:xfrm>
          <a:prstGeom prst="rect">
            <a:avLst/>
          </a:prstGeom>
          <a:noFill/>
        </p:spPr>
        <p:txBody>
          <a:bodyPr wrap="square" rtlCol="0">
            <a:spAutoFit/>
          </a:bodyPr>
          <a:lstStyle/>
          <a:p>
            <a:pPr algn="ctr"/>
            <a:r>
              <a:rPr lang="es-MX" sz="3200" dirty="0"/>
              <a:t>Hoja de Ruta</a:t>
            </a:r>
          </a:p>
        </p:txBody>
      </p:sp>
      <p:graphicFrame>
        <p:nvGraphicFramePr>
          <p:cNvPr id="3" name="Diagrama 2">
            <a:extLst>
              <a:ext uri="{FF2B5EF4-FFF2-40B4-BE49-F238E27FC236}">
                <a16:creationId xmlns:a16="http://schemas.microsoft.com/office/drawing/2014/main" id="{9DA23825-BEAF-B941-12DC-29CA7A42EF33}"/>
              </a:ext>
            </a:extLst>
          </p:cNvPr>
          <p:cNvGraphicFramePr/>
          <p:nvPr>
            <p:extLst>
              <p:ext uri="{D42A27DB-BD31-4B8C-83A1-F6EECF244321}">
                <p14:modId xmlns:p14="http://schemas.microsoft.com/office/powerpoint/2010/main" val="2778387478"/>
              </p:ext>
            </p:extLst>
          </p:nvPr>
        </p:nvGraphicFramePr>
        <p:xfrm>
          <a:off x="2032000" y="719666"/>
          <a:ext cx="8226426"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Imagen 5">
            <a:extLst>
              <a:ext uri="{FF2B5EF4-FFF2-40B4-BE49-F238E27FC236}">
                <a16:creationId xmlns:a16="http://schemas.microsoft.com/office/drawing/2014/main" id="{70C7C86F-FA85-320B-682F-C797C0F0EAF4}"/>
              </a:ext>
            </a:extLst>
          </p:cNvPr>
          <p:cNvPicPr>
            <a:picLocks noChangeAspect="1"/>
          </p:cNvPicPr>
          <p:nvPr/>
        </p:nvPicPr>
        <p:blipFill>
          <a:blip r:embed="rId11"/>
          <a:stretch>
            <a:fillRect/>
          </a:stretch>
        </p:blipFill>
        <p:spPr>
          <a:xfrm rot="21198926">
            <a:off x="8843835" y="1785305"/>
            <a:ext cx="2542353" cy="1794211"/>
          </a:xfrm>
          <a:prstGeom prst="rect">
            <a:avLst/>
          </a:prstGeom>
        </p:spPr>
      </p:pic>
    </p:spTree>
    <p:extLst>
      <p:ext uri="{BB962C8B-B14F-4D97-AF65-F5344CB8AC3E}">
        <p14:creationId xmlns:p14="http://schemas.microsoft.com/office/powerpoint/2010/main" val="319850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F1F8792B-1DB9-5758-F828-F4A18523CF76}"/>
              </a:ext>
            </a:extLst>
          </p:cNvPr>
          <p:cNvPicPr>
            <a:picLocks noChangeAspect="1"/>
          </p:cNvPicPr>
          <p:nvPr/>
        </p:nvPicPr>
        <p:blipFill rotWithShape="1">
          <a:blip r:embed="rId2">
            <a:alphaModFix amt="5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9525"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1108"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1300162" y="149241"/>
            <a:ext cx="9610726" cy="1077218"/>
          </a:xfrm>
          <a:prstGeom prst="rect">
            <a:avLst/>
          </a:prstGeom>
          <a:noFill/>
        </p:spPr>
        <p:txBody>
          <a:bodyPr wrap="square" rtlCol="0">
            <a:spAutoFit/>
          </a:bodyPr>
          <a:lstStyle/>
          <a:p>
            <a:pPr algn="ctr"/>
            <a:r>
              <a:rPr lang="es-MX" sz="3200" dirty="0"/>
              <a:t>Objetivo</a:t>
            </a:r>
          </a:p>
          <a:p>
            <a:pPr algn="ctr"/>
            <a:endParaRPr lang="es-AR" sz="3200" dirty="0"/>
          </a:p>
        </p:txBody>
      </p:sp>
      <p:graphicFrame>
        <p:nvGraphicFramePr>
          <p:cNvPr id="4" name="Diagrama 3">
            <a:extLst>
              <a:ext uri="{FF2B5EF4-FFF2-40B4-BE49-F238E27FC236}">
                <a16:creationId xmlns:a16="http://schemas.microsoft.com/office/drawing/2014/main" id="{BA4B6181-E8FF-1269-1057-FAC66F93A416}"/>
              </a:ext>
            </a:extLst>
          </p:cNvPr>
          <p:cNvGraphicFramePr/>
          <p:nvPr>
            <p:extLst>
              <p:ext uri="{D42A27DB-BD31-4B8C-83A1-F6EECF244321}">
                <p14:modId xmlns:p14="http://schemas.microsoft.com/office/powerpoint/2010/main" val="116939936"/>
              </p:ext>
            </p:extLst>
          </p:nvPr>
        </p:nvGraphicFramePr>
        <p:xfrm>
          <a:off x="551562" y="152399"/>
          <a:ext cx="5486400" cy="5943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CuadroTexto 5">
            <a:extLst>
              <a:ext uri="{FF2B5EF4-FFF2-40B4-BE49-F238E27FC236}">
                <a16:creationId xmlns:a16="http://schemas.microsoft.com/office/drawing/2014/main" id="{6250339F-C57C-5605-8C20-5C646028D988}"/>
              </a:ext>
            </a:extLst>
          </p:cNvPr>
          <p:cNvSpPr txBox="1"/>
          <p:nvPr/>
        </p:nvSpPr>
        <p:spPr>
          <a:xfrm>
            <a:off x="4657725" y="874155"/>
            <a:ext cx="7081838" cy="1631216"/>
          </a:xfrm>
          <a:prstGeom prst="rect">
            <a:avLst/>
          </a:prstGeom>
          <a:noFill/>
        </p:spPr>
        <p:txBody>
          <a:bodyPr wrap="square" rtlCol="0">
            <a:spAutoFit/>
          </a:bodyPr>
          <a:lstStyle/>
          <a:p>
            <a:r>
              <a:rPr lang="es-MX" sz="2000" dirty="0"/>
              <a:t>Un centro de investigación de mercado nos solicita un sistema de previsibilidad de potenciales compras de jugadores de futbol profesional, con el afán de evitar la especulación y la intención de regular el mercado, buscando una asertividad mayor en el precio/valor del jugador.</a:t>
            </a:r>
            <a:endParaRPr lang="es-AR" sz="2000" dirty="0"/>
          </a:p>
        </p:txBody>
      </p:sp>
      <p:sp>
        <p:nvSpPr>
          <p:cNvPr id="8" name="CuadroTexto 7">
            <a:extLst>
              <a:ext uri="{FF2B5EF4-FFF2-40B4-BE49-F238E27FC236}">
                <a16:creationId xmlns:a16="http://schemas.microsoft.com/office/drawing/2014/main" id="{955415C4-5A74-7125-59FD-501C76685653}"/>
              </a:ext>
            </a:extLst>
          </p:cNvPr>
          <p:cNvSpPr txBox="1"/>
          <p:nvPr/>
        </p:nvSpPr>
        <p:spPr>
          <a:xfrm>
            <a:off x="6579998" y="2819400"/>
            <a:ext cx="5445315" cy="2862322"/>
          </a:xfrm>
          <a:prstGeom prst="rect">
            <a:avLst/>
          </a:prstGeom>
          <a:noFill/>
        </p:spPr>
        <p:txBody>
          <a:bodyPr wrap="square" rtlCol="0">
            <a:spAutoFit/>
          </a:bodyPr>
          <a:lstStyle/>
          <a:p>
            <a:r>
              <a:rPr lang="es-MX" sz="2000" dirty="0"/>
              <a:t>¿ Que variables son las que influencian el precio del jugador?</a:t>
            </a:r>
            <a:br>
              <a:rPr lang="es-MX" sz="2000" dirty="0"/>
            </a:br>
            <a:r>
              <a:rPr lang="es-MX" sz="2000" dirty="0"/>
              <a:t>¿ Como influye la Destreza del jugador con respecto al precio de mercado?</a:t>
            </a:r>
            <a:br>
              <a:rPr lang="es-MX" sz="2000" dirty="0"/>
            </a:br>
            <a:r>
              <a:rPr lang="es-MX" sz="2000" dirty="0"/>
              <a:t>¿ Que países acumulan el mayor potencial de jugadores?</a:t>
            </a:r>
            <a:br>
              <a:rPr lang="es-MX" sz="2000" dirty="0"/>
            </a:br>
            <a:r>
              <a:rPr lang="es-MX" sz="2000" dirty="0"/>
              <a:t>¿ Que posición de juego es la mas cotizada?</a:t>
            </a:r>
            <a:br>
              <a:rPr lang="es-MX" sz="2000" dirty="0"/>
            </a:br>
            <a:r>
              <a:rPr lang="es-MX" sz="2000" dirty="0"/>
              <a:t>¿ Cual es el salario apropiado de un jugador según su posición de juego?</a:t>
            </a:r>
          </a:p>
        </p:txBody>
      </p:sp>
      <p:sp>
        <p:nvSpPr>
          <p:cNvPr id="9" name="CuadroTexto 8">
            <a:extLst>
              <a:ext uri="{FF2B5EF4-FFF2-40B4-BE49-F238E27FC236}">
                <a16:creationId xmlns:a16="http://schemas.microsoft.com/office/drawing/2014/main" id="{310CDF02-B174-8AD9-D000-2A011520CD19}"/>
              </a:ext>
            </a:extLst>
          </p:cNvPr>
          <p:cNvSpPr txBox="1"/>
          <p:nvPr/>
        </p:nvSpPr>
        <p:spPr>
          <a:xfrm>
            <a:off x="170563" y="4031456"/>
            <a:ext cx="2344038" cy="707886"/>
          </a:xfrm>
          <a:prstGeom prst="rect">
            <a:avLst/>
          </a:prstGeom>
          <a:noFill/>
        </p:spPr>
        <p:txBody>
          <a:bodyPr wrap="square" rtlCol="0">
            <a:spAutoFit/>
          </a:bodyPr>
          <a:lstStyle/>
          <a:p>
            <a:r>
              <a:rPr lang="es-MX" sz="2000" dirty="0"/>
              <a:t>Base de Datos:</a:t>
            </a:r>
          </a:p>
          <a:p>
            <a:r>
              <a:rPr lang="es-MX" sz="2000" dirty="0"/>
              <a:t>opennetzero.org</a:t>
            </a:r>
          </a:p>
        </p:txBody>
      </p:sp>
      <p:pic>
        <p:nvPicPr>
          <p:cNvPr id="24578" name="Picture 2">
            <a:hlinkClick r:id="rId11"/>
            <a:extLst>
              <a:ext uri="{FF2B5EF4-FFF2-40B4-BE49-F238E27FC236}">
                <a16:creationId xmlns:a16="http://schemas.microsoft.com/office/drawing/2014/main" id="{B5DC6DC4-CFFD-BABC-683F-FB5541CE999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277" t="4834" r="16375" b="7000"/>
          <a:stretch/>
        </p:blipFill>
        <p:spPr bwMode="auto">
          <a:xfrm rot="21144362">
            <a:off x="1933816" y="4666410"/>
            <a:ext cx="907735" cy="87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07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5892" y="-4288"/>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584775"/>
          </a:xfrm>
          <a:prstGeom prst="rect">
            <a:avLst/>
          </a:prstGeom>
          <a:noFill/>
        </p:spPr>
        <p:txBody>
          <a:bodyPr wrap="square" rtlCol="0">
            <a:spAutoFit/>
          </a:bodyPr>
          <a:lstStyle/>
          <a:p>
            <a:pPr algn="ctr"/>
            <a:r>
              <a:rPr lang="es-MX" sz="3200" dirty="0"/>
              <a:t>Data Wrangling</a:t>
            </a:r>
          </a:p>
        </p:txBody>
      </p:sp>
      <p:sp>
        <p:nvSpPr>
          <p:cNvPr id="17" name="AutoShape 12" descr="data-wrangling-transform">
            <a:extLst>
              <a:ext uri="{FF2B5EF4-FFF2-40B4-BE49-F238E27FC236}">
                <a16:creationId xmlns:a16="http://schemas.microsoft.com/office/drawing/2014/main" id="{B267BC47-A3E0-64AC-EA36-0930EA4DB593}"/>
              </a:ext>
            </a:extLst>
          </p:cNvPr>
          <p:cNvSpPr>
            <a:spLocks noChangeAspect="1" noChangeArrowheads="1"/>
          </p:cNvSpPr>
          <p:nvPr/>
        </p:nvSpPr>
        <p:spPr bwMode="auto">
          <a:xfrm>
            <a:off x="104775" y="-854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8" name="AutoShape 13" descr="data-wrangling-cleanse">
            <a:extLst>
              <a:ext uri="{FF2B5EF4-FFF2-40B4-BE49-F238E27FC236}">
                <a16:creationId xmlns:a16="http://schemas.microsoft.com/office/drawing/2014/main" id="{4F645953-6C73-F1FF-B244-37672D3A93FB}"/>
              </a:ext>
            </a:extLst>
          </p:cNvPr>
          <p:cNvSpPr>
            <a:spLocks noChangeAspect="1" noChangeArrowheads="1"/>
          </p:cNvSpPr>
          <p:nvPr/>
        </p:nvSpPr>
        <p:spPr bwMode="auto">
          <a:xfrm>
            <a:off x="104775" y="-381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9" name="AutoShape 14" descr="data-wrangling-enrich">
            <a:extLst>
              <a:ext uri="{FF2B5EF4-FFF2-40B4-BE49-F238E27FC236}">
                <a16:creationId xmlns:a16="http://schemas.microsoft.com/office/drawing/2014/main" id="{E36EAF4C-B48C-FA67-EC23-6BE281BBC3B3}"/>
              </a:ext>
            </a:extLst>
          </p:cNvPr>
          <p:cNvSpPr>
            <a:spLocks noChangeAspect="1" noChangeArrowheads="1"/>
          </p:cNvSpPr>
          <p:nvPr/>
        </p:nvSpPr>
        <p:spPr bwMode="auto">
          <a:xfrm>
            <a:off x="104775" y="92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20" name="AutoShape 15" descr="data-wrangling-store">
            <a:extLst>
              <a:ext uri="{FF2B5EF4-FFF2-40B4-BE49-F238E27FC236}">
                <a16:creationId xmlns:a16="http://schemas.microsoft.com/office/drawing/2014/main" id="{E25295F5-832D-43FB-CD84-4D3EC6CFC55E}"/>
              </a:ext>
            </a:extLst>
          </p:cNvPr>
          <p:cNvSpPr>
            <a:spLocks noChangeAspect="1" noChangeArrowheads="1"/>
          </p:cNvSpPr>
          <p:nvPr/>
        </p:nvSpPr>
        <p:spPr bwMode="auto">
          <a:xfrm>
            <a:off x="104775" y="563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21" name="AutoShape 17" descr="El proceso del data wrangling">
            <a:extLst>
              <a:ext uri="{FF2B5EF4-FFF2-40B4-BE49-F238E27FC236}">
                <a16:creationId xmlns:a16="http://schemas.microsoft.com/office/drawing/2014/main" id="{B2649C51-5944-54AB-8F8B-3F5DA633FD8B}"/>
              </a:ext>
            </a:extLst>
          </p:cNvPr>
          <p:cNvSpPr>
            <a:spLocks noChangeAspect="1" noChangeArrowheads="1"/>
          </p:cNvSpPr>
          <p:nvPr/>
        </p:nvSpPr>
        <p:spPr bwMode="auto">
          <a:xfrm>
            <a:off x="1865011" y="33928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22" name="AutoShape 19" descr="El proceso del data wrangling">
            <a:extLst>
              <a:ext uri="{FF2B5EF4-FFF2-40B4-BE49-F238E27FC236}">
                <a16:creationId xmlns:a16="http://schemas.microsoft.com/office/drawing/2014/main" id="{964378EF-8EF9-A772-39FA-EE4EB482F2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4" name="Imagen 23">
            <a:extLst>
              <a:ext uri="{FF2B5EF4-FFF2-40B4-BE49-F238E27FC236}">
                <a16:creationId xmlns:a16="http://schemas.microsoft.com/office/drawing/2014/main" id="{F8E86A65-DB91-F2FD-229B-7FD6A1D2BF72}"/>
              </a:ext>
            </a:extLst>
          </p:cNvPr>
          <p:cNvPicPr>
            <a:picLocks noChangeAspect="1"/>
          </p:cNvPicPr>
          <p:nvPr/>
        </p:nvPicPr>
        <p:blipFill rotWithShape="1">
          <a:blip r:embed="rId6"/>
          <a:srcRect t="27219"/>
          <a:stretch/>
        </p:blipFill>
        <p:spPr>
          <a:xfrm>
            <a:off x="2695370" y="747793"/>
            <a:ext cx="7106060" cy="1604162"/>
          </a:xfrm>
          <a:prstGeom prst="rect">
            <a:avLst/>
          </a:prstGeom>
        </p:spPr>
      </p:pic>
      <p:sp>
        <p:nvSpPr>
          <p:cNvPr id="25" name="Globo: línea 24">
            <a:extLst>
              <a:ext uri="{FF2B5EF4-FFF2-40B4-BE49-F238E27FC236}">
                <a16:creationId xmlns:a16="http://schemas.microsoft.com/office/drawing/2014/main" id="{1D8A27AE-DCD1-08E0-672F-6CF12B987A9F}"/>
              </a:ext>
            </a:extLst>
          </p:cNvPr>
          <p:cNvSpPr/>
          <p:nvPr/>
        </p:nvSpPr>
        <p:spPr>
          <a:xfrm>
            <a:off x="190932" y="2796901"/>
            <a:ext cx="2160000" cy="1697981"/>
          </a:xfrm>
          <a:prstGeom prst="borderCallout1">
            <a:avLst>
              <a:gd name="adj1" fmla="val -6695"/>
              <a:gd name="adj2" fmla="val 55716"/>
              <a:gd name="adj3" fmla="val -58168"/>
              <a:gd name="adj4" fmla="val 110233"/>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AR" altLang="es-AR" sz="1600" b="0" i="0" u="none" strike="noStrike" cap="none" normalizeH="0" baseline="0" dirty="0">
                <a:ln>
                  <a:noFill/>
                </a:ln>
                <a:solidFill>
                  <a:srgbClr val="000000"/>
                </a:solidFill>
                <a:effectLst/>
              </a:rPr>
              <a:t>la exploración de datos es una manera de identificar patrones, tendencias e información faltante o incompleta en un conjunto de datos. </a:t>
            </a:r>
            <a:endParaRPr lang="es-AR" dirty="0"/>
          </a:p>
        </p:txBody>
      </p:sp>
      <p:sp>
        <p:nvSpPr>
          <p:cNvPr id="26" name="Globo: línea 25">
            <a:extLst>
              <a:ext uri="{FF2B5EF4-FFF2-40B4-BE49-F238E27FC236}">
                <a16:creationId xmlns:a16="http://schemas.microsoft.com/office/drawing/2014/main" id="{FC179BCC-C8BE-5758-29CF-7E221B745E98}"/>
              </a:ext>
            </a:extLst>
          </p:cNvPr>
          <p:cNvSpPr/>
          <p:nvPr/>
        </p:nvSpPr>
        <p:spPr>
          <a:xfrm>
            <a:off x="2610223" y="2489958"/>
            <a:ext cx="2160000" cy="3751353"/>
          </a:xfrm>
          <a:prstGeom prst="borderCallout1">
            <a:avLst>
              <a:gd name="adj1" fmla="val -4922"/>
              <a:gd name="adj2" fmla="val 56701"/>
              <a:gd name="adj3" fmla="val -12451"/>
              <a:gd name="adj4" fmla="val 71072"/>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AR" altLang="es-AR" sz="1600" b="0" i="0" u="none" strike="noStrike" cap="none" normalizeH="0" baseline="0" dirty="0">
                <a:ln>
                  <a:noFill/>
                </a:ln>
                <a:solidFill>
                  <a:srgbClr val="000000"/>
                </a:solidFill>
                <a:effectLst/>
              </a:rPr>
              <a:t>La transformación de los datos debe realizarse de forma temprana para evitar comprometer el resto del proceso. La reestructuración de datos implica poner los datos en el formato y la forma correctos que serán útiles para un informe, la visualización de datos, o el proceso de analítica o de modelado</a:t>
            </a:r>
            <a:endParaRPr lang="es-AR" dirty="0"/>
          </a:p>
        </p:txBody>
      </p:sp>
      <p:sp>
        <p:nvSpPr>
          <p:cNvPr id="27" name="Globo: línea 26">
            <a:extLst>
              <a:ext uri="{FF2B5EF4-FFF2-40B4-BE49-F238E27FC236}">
                <a16:creationId xmlns:a16="http://schemas.microsoft.com/office/drawing/2014/main" id="{97EED73F-B772-21F4-6A1A-BE0B2CD98F8B}"/>
              </a:ext>
            </a:extLst>
          </p:cNvPr>
          <p:cNvSpPr/>
          <p:nvPr/>
        </p:nvSpPr>
        <p:spPr>
          <a:xfrm>
            <a:off x="5016210" y="2743736"/>
            <a:ext cx="2160000" cy="3444410"/>
          </a:xfrm>
          <a:prstGeom prst="borderCallout1">
            <a:avLst>
              <a:gd name="adj1" fmla="val -4348"/>
              <a:gd name="adj2" fmla="val 52346"/>
              <a:gd name="adj3" fmla="val -16940"/>
              <a:gd name="adj4" fmla="val 53009"/>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rgbClr val="000000"/>
                </a:solidFill>
                <a:effectLst/>
              </a:rPr>
              <a:t>La limpieza de datos corrige errores de ingreso, quita los elementos duplicados y valores atípicos (si corresponde), elimina los datos faltantes y atribuye los valores faltantes con base en el modelado estadístico o condicional para mejorar la calidad de los datos.</a:t>
            </a:r>
            <a:endParaRPr kumimoji="0" lang="es-AR" altLang="es-AR" sz="1000" b="0" i="0" u="none" strike="noStrike" cap="none" normalizeH="0" baseline="0" dirty="0">
              <a:ln>
                <a:noFill/>
              </a:ln>
              <a:solidFill>
                <a:schemeClr val="tx1"/>
              </a:solidFill>
              <a:effectLst/>
            </a:endParaRPr>
          </a:p>
        </p:txBody>
      </p:sp>
      <p:sp>
        <p:nvSpPr>
          <p:cNvPr id="28" name="Globo: línea 27">
            <a:extLst>
              <a:ext uri="{FF2B5EF4-FFF2-40B4-BE49-F238E27FC236}">
                <a16:creationId xmlns:a16="http://schemas.microsoft.com/office/drawing/2014/main" id="{0E7E1534-4E12-1A4B-E857-45CEC72318FA}"/>
              </a:ext>
            </a:extLst>
          </p:cNvPr>
          <p:cNvSpPr/>
          <p:nvPr/>
        </p:nvSpPr>
        <p:spPr>
          <a:xfrm>
            <a:off x="7432830" y="2482366"/>
            <a:ext cx="2160000" cy="3248584"/>
          </a:xfrm>
          <a:prstGeom prst="borderCallout1">
            <a:avLst>
              <a:gd name="adj1" fmla="val -4039"/>
              <a:gd name="adj2" fmla="val 42993"/>
              <a:gd name="adj3" fmla="val -12139"/>
              <a:gd name="adj4" fmla="val 31664"/>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s-MX" sz="1600" dirty="0">
                <a:solidFill>
                  <a:srgbClr val="000000"/>
                </a:solidFill>
              </a:rPr>
              <a:t>El Enriquecimiento hace que un conjunto de datos sea más útil mediante la integración de fuentes adicionales</a:t>
            </a:r>
            <a:r>
              <a:rPr kumimoji="0" lang="es-AR" altLang="es-AR" sz="1600" b="0" i="0" u="none" strike="noStrike" cap="none" normalizeH="0" baseline="0" dirty="0">
                <a:ln>
                  <a:noFill/>
                </a:ln>
                <a:solidFill>
                  <a:srgbClr val="000000"/>
                </a:solidFill>
                <a:effectLst/>
              </a:rPr>
              <a:t>. Esta es una oportunidad para pensar de manera estratégica en qué datos adicionales podrían contribuir a un informe, modelo o proceso.</a:t>
            </a:r>
            <a:endParaRPr kumimoji="0" lang="es-AR" altLang="es-AR" sz="1000" b="0" i="0" u="none" strike="noStrike" cap="none" normalizeH="0" baseline="0" dirty="0">
              <a:ln>
                <a:noFill/>
              </a:ln>
              <a:solidFill>
                <a:schemeClr val="tx1"/>
              </a:solidFill>
              <a:effectLst/>
            </a:endParaRPr>
          </a:p>
        </p:txBody>
      </p:sp>
      <p:sp>
        <p:nvSpPr>
          <p:cNvPr id="29" name="Globo: línea 28">
            <a:extLst>
              <a:ext uri="{FF2B5EF4-FFF2-40B4-BE49-F238E27FC236}">
                <a16:creationId xmlns:a16="http://schemas.microsoft.com/office/drawing/2014/main" id="{C65C3FAD-6626-9695-B74B-7C83BBF93875}"/>
              </a:ext>
            </a:extLst>
          </p:cNvPr>
          <p:cNvSpPr/>
          <p:nvPr/>
        </p:nvSpPr>
        <p:spPr>
          <a:xfrm>
            <a:off x="9836051" y="2667653"/>
            <a:ext cx="2160000" cy="2095733"/>
          </a:xfrm>
          <a:prstGeom prst="borderCallout1">
            <a:avLst>
              <a:gd name="adj1" fmla="val -2938"/>
              <a:gd name="adj2" fmla="val 31104"/>
              <a:gd name="adj3" fmla="val -43725"/>
              <a:gd name="adj4" fmla="val 1446"/>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AR" altLang="es-AR" sz="1600" b="0" i="0" u="none" strike="noStrike" cap="none" normalizeH="0" baseline="0" dirty="0">
                <a:ln>
                  <a:noFill/>
                </a:ln>
                <a:solidFill>
                  <a:srgbClr val="000000"/>
                </a:solidFill>
                <a:effectLst/>
              </a:rPr>
              <a:t>Almacenar o preservar el producto final, junto con todos los pasos y transformaciones que se llevaron a cabo para que se pueda auditar, comprender y repetir en el futuro.</a:t>
            </a:r>
            <a:endParaRPr lang="es-AR" dirty="0"/>
          </a:p>
        </p:txBody>
      </p:sp>
    </p:spTree>
    <p:extLst>
      <p:ext uri="{BB962C8B-B14F-4D97-AF65-F5344CB8AC3E}">
        <p14:creationId xmlns:p14="http://schemas.microsoft.com/office/powerpoint/2010/main" val="169595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7909" y="48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584775"/>
          </a:xfrm>
          <a:prstGeom prst="rect">
            <a:avLst/>
          </a:prstGeom>
          <a:noFill/>
        </p:spPr>
        <p:txBody>
          <a:bodyPr wrap="square" rtlCol="0">
            <a:spAutoFit/>
          </a:bodyPr>
          <a:lstStyle/>
          <a:p>
            <a:pPr algn="ctr"/>
            <a:r>
              <a:rPr lang="es-MX" sz="3200" dirty="0"/>
              <a:t>Data Wrangling</a:t>
            </a:r>
          </a:p>
        </p:txBody>
      </p:sp>
      <p:sp>
        <p:nvSpPr>
          <p:cNvPr id="3" name="CuadroTexto 2">
            <a:extLst>
              <a:ext uri="{FF2B5EF4-FFF2-40B4-BE49-F238E27FC236}">
                <a16:creationId xmlns:a16="http://schemas.microsoft.com/office/drawing/2014/main" id="{7922E6CA-DE74-A010-7DD1-5D0E48659D21}"/>
              </a:ext>
            </a:extLst>
          </p:cNvPr>
          <p:cNvSpPr txBox="1"/>
          <p:nvPr/>
        </p:nvSpPr>
        <p:spPr>
          <a:xfrm>
            <a:off x="166947" y="809263"/>
            <a:ext cx="5889096" cy="400110"/>
          </a:xfrm>
          <a:prstGeom prst="rect">
            <a:avLst/>
          </a:prstGeom>
          <a:noFill/>
        </p:spPr>
        <p:txBody>
          <a:bodyPr wrap="square" rtlCol="0">
            <a:spAutoFit/>
          </a:bodyPr>
          <a:lstStyle/>
          <a:p>
            <a:r>
              <a:rPr lang="es-MX" sz="2000" dirty="0"/>
              <a:t>Identificamos las variable de interés</a:t>
            </a:r>
            <a:endParaRPr lang="es-AR" sz="2000" dirty="0"/>
          </a:p>
        </p:txBody>
      </p:sp>
      <p:pic>
        <p:nvPicPr>
          <p:cNvPr id="6" name="Imagen 5">
            <a:extLst>
              <a:ext uri="{FF2B5EF4-FFF2-40B4-BE49-F238E27FC236}">
                <a16:creationId xmlns:a16="http://schemas.microsoft.com/office/drawing/2014/main" id="{900B0592-15EC-1D57-89BF-8B8D4C1FFC48}"/>
              </a:ext>
            </a:extLst>
          </p:cNvPr>
          <p:cNvPicPr>
            <a:picLocks noChangeAspect="1"/>
          </p:cNvPicPr>
          <p:nvPr/>
        </p:nvPicPr>
        <p:blipFill>
          <a:blip r:embed="rId6"/>
          <a:stretch>
            <a:fillRect/>
          </a:stretch>
        </p:blipFill>
        <p:spPr>
          <a:xfrm>
            <a:off x="137160" y="1183655"/>
            <a:ext cx="3877688" cy="1981036"/>
          </a:xfrm>
          <a:prstGeom prst="rect">
            <a:avLst/>
          </a:prstGeom>
          <a:ln>
            <a:noFill/>
          </a:ln>
          <a:effectLst>
            <a:softEdge rad="112500"/>
          </a:effectLst>
        </p:spPr>
      </p:pic>
      <p:sp>
        <p:nvSpPr>
          <p:cNvPr id="7" name="CuadroTexto 6">
            <a:extLst>
              <a:ext uri="{FF2B5EF4-FFF2-40B4-BE49-F238E27FC236}">
                <a16:creationId xmlns:a16="http://schemas.microsoft.com/office/drawing/2014/main" id="{54F9BE34-B4AD-778F-4C02-B2B9B7D88BF5}"/>
              </a:ext>
            </a:extLst>
          </p:cNvPr>
          <p:cNvSpPr txBox="1"/>
          <p:nvPr/>
        </p:nvSpPr>
        <p:spPr>
          <a:xfrm>
            <a:off x="4951144" y="1425520"/>
            <a:ext cx="7209797" cy="4708981"/>
          </a:xfrm>
          <a:prstGeom prst="rect">
            <a:avLst/>
          </a:prstGeom>
          <a:noFill/>
        </p:spPr>
        <p:txBody>
          <a:bodyPr wrap="square" rtlCol="0">
            <a:spAutoFit/>
          </a:bodyPr>
          <a:lstStyle/>
          <a:p>
            <a:r>
              <a:rPr lang="es-MX" sz="2000" dirty="0"/>
              <a:t>Conocer el tamaño de los Datos. </a:t>
            </a:r>
            <a:r>
              <a:rPr lang="es-AR" sz="2000" b="0" dirty="0">
                <a:effectLst/>
                <a:latin typeface="Courier New" panose="02070309020205020404" pitchFamily="49" charset="0"/>
              </a:rPr>
              <a:t>  </a:t>
            </a:r>
          </a:p>
          <a:p>
            <a:endParaRPr lang="es-MX" sz="2000" dirty="0"/>
          </a:p>
          <a:p>
            <a:r>
              <a:rPr lang="es-MX" sz="2000" dirty="0"/>
              <a:t>Reasignación de Índices y ordenamiento de Datos</a:t>
            </a:r>
          </a:p>
          <a:p>
            <a:endParaRPr lang="es-MX" sz="2000" dirty="0"/>
          </a:p>
          <a:p>
            <a:endParaRPr lang="es-MX" sz="2000" dirty="0"/>
          </a:p>
          <a:p>
            <a:r>
              <a:rPr lang="es-MX" sz="2000" dirty="0"/>
              <a:t>Eliminación o reasignación</a:t>
            </a:r>
            <a:br>
              <a:rPr lang="es-MX" sz="2000" dirty="0"/>
            </a:br>
            <a:r>
              <a:rPr lang="es-MX" sz="2000" dirty="0"/>
              <a:t>de datos Nulos. </a:t>
            </a:r>
          </a:p>
          <a:p>
            <a:endParaRPr lang="es-MX" sz="2000" dirty="0"/>
          </a:p>
          <a:p>
            <a:endParaRPr lang="es-MX" sz="2000" dirty="0"/>
          </a:p>
          <a:p>
            <a:r>
              <a:rPr lang="es-MX" sz="2000" dirty="0"/>
              <a:t>		Transformación o eliminación de Datos </a:t>
            </a:r>
          </a:p>
          <a:p>
            <a:endParaRPr lang="es-MX" sz="2000" dirty="0"/>
          </a:p>
          <a:p>
            <a:r>
              <a:rPr lang="es-MX" sz="2000" dirty="0"/>
              <a:t>			Modificamos el Formato o </a:t>
            </a:r>
            <a:br>
              <a:rPr lang="es-MX" sz="2000" dirty="0"/>
            </a:br>
            <a:r>
              <a:rPr lang="es-MX" sz="2000" dirty="0"/>
              <a:t>			</a:t>
            </a:r>
            <a:r>
              <a:rPr lang="es-MX" sz="2000" dirty="0" err="1"/>
              <a:t>DType</a:t>
            </a:r>
            <a:r>
              <a:rPr lang="es-MX" sz="2000" dirty="0"/>
              <a:t> de los Datos de interés</a:t>
            </a:r>
          </a:p>
          <a:p>
            <a:r>
              <a:rPr lang="es-MX" sz="2000" dirty="0"/>
              <a:t>		        </a:t>
            </a:r>
            <a:r>
              <a:rPr lang="en-US" sz="2000" b="1" i="0" dirty="0">
                <a:effectLst>
                  <a:outerShdw blurRad="38100" dist="38100" dir="2700000" algn="tl">
                    <a:srgbClr val="000000">
                      <a:alpha val="43137"/>
                    </a:srgbClr>
                  </a:outerShdw>
                </a:effectLst>
                <a:latin typeface="Courier New" panose="02070309020205020404" pitchFamily="49" charset="0"/>
              </a:rPr>
              <a:t>9 Value 16710 non-null object </a:t>
            </a:r>
          </a:p>
          <a:p>
            <a:r>
              <a:rPr lang="en-US" sz="2000" b="1" i="0" dirty="0">
                <a:effectLst>
                  <a:outerShdw blurRad="38100" dist="38100" dir="2700000" algn="tl">
                    <a:srgbClr val="000000">
                      <a:alpha val="43137"/>
                    </a:srgbClr>
                  </a:outerShdw>
                </a:effectLst>
                <a:latin typeface="Courier New" panose="02070309020205020404" pitchFamily="49" charset="0"/>
              </a:rPr>
              <a:t>		   10 Wage 16710 non-null object </a:t>
            </a:r>
            <a:endParaRPr lang="es-MX" sz="2000" b="1" dirty="0">
              <a:effectLst>
                <a:outerShdw blurRad="38100" dist="38100" dir="2700000" algn="tl">
                  <a:srgbClr val="000000">
                    <a:alpha val="43137"/>
                  </a:srgbClr>
                </a:outerShdw>
              </a:effectLst>
            </a:endParaRPr>
          </a:p>
        </p:txBody>
      </p:sp>
      <p:pic>
        <p:nvPicPr>
          <p:cNvPr id="9" name="Imagen 8">
            <a:extLst>
              <a:ext uri="{FF2B5EF4-FFF2-40B4-BE49-F238E27FC236}">
                <a16:creationId xmlns:a16="http://schemas.microsoft.com/office/drawing/2014/main" id="{4A015C17-7F9F-4076-B052-3F684C015DA2}"/>
              </a:ext>
            </a:extLst>
          </p:cNvPr>
          <p:cNvPicPr>
            <a:picLocks noChangeAspect="1"/>
          </p:cNvPicPr>
          <p:nvPr/>
        </p:nvPicPr>
        <p:blipFill>
          <a:blip r:embed="rId7"/>
          <a:stretch>
            <a:fillRect/>
          </a:stretch>
        </p:blipFill>
        <p:spPr>
          <a:xfrm>
            <a:off x="8556042" y="1076566"/>
            <a:ext cx="1379468" cy="753012"/>
          </a:xfrm>
          <a:prstGeom prst="rect">
            <a:avLst/>
          </a:prstGeom>
          <a:ln>
            <a:noFill/>
          </a:ln>
          <a:effectLst>
            <a:softEdge rad="112500"/>
          </a:effectLst>
        </p:spPr>
      </p:pic>
      <p:pic>
        <p:nvPicPr>
          <p:cNvPr id="11" name="Imagen 10">
            <a:extLst>
              <a:ext uri="{FF2B5EF4-FFF2-40B4-BE49-F238E27FC236}">
                <a16:creationId xmlns:a16="http://schemas.microsoft.com/office/drawing/2014/main" id="{8D841C85-9E0A-1473-7E9A-9E0AA7537A94}"/>
              </a:ext>
            </a:extLst>
          </p:cNvPr>
          <p:cNvPicPr>
            <a:picLocks noChangeAspect="1"/>
          </p:cNvPicPr>
          <p:nvPr/>
        </p:nvPicPr>
        <p:blipFill>
          <a:blip r:embed="rId8"/>
          <a:stretch>
            <a:fillRect/>
          </a:stretch>
        </p:blipFill>
        <p:spPr>
          <a:xfrm>
            <a:off x="7867865" y="2529610"/>
            <a:ext cx="2875040" cy="1550437"/>
          </a:xfrm>
          <a:prstGeom prst="rect">
            <a:avLst/>
          </a:prstGeom>
          <a:ln>
            <a:noFill/>
          </a:ln>
          <a:effectLst>
            <a:softEdge rad="112500"/>
          </a:effectLst>
        </p:spPr>
      </p:pic>
      <p:sp>
        <p:nvSpPr>
          <p:cNvPr id="12" name="CuadroTexto 11">
            <a:extLst>
              <a:ext uri="{FF2B5EF4-FFF2-40B4-BE49-F238E27FC236}">
                <a16:creationId xmlns:a16="http://schemas.microsoft.com/office/drawing/2014/main" id="{9FFDB6BE-5CE8-ABB9-9FAD-20D4CC9EA7B3}"/>
              </a:ext>
            </a:extLst>
          </p:cNvPr>
          <p:cNvSpPr txBox="1"/>
          <p:nvPr/>
        </p:nvSpPr>
        <p:spPr>
          <a:xfrm>
            <a:off x="196429" y="3154086"/>
            <a:ext cx="9785007" cy="400110"/>
          </a:xfrm>
          <a:prstGeom prst="rect">
            <a:avLst/>
          </a:prstGeom>
          <a:noFill/>
        </p:spPr>
        <p:txBody>
          <a:bodyPr wrap="square" rtlCol="0">
            <a:spAutoFit/>
          </a:bodyPr>
          <a:lstStyle/>
          <a:p>
            <a:r>
              <a:rPr lang="es-MX" sz="2000" dirty="0"/>
              <a:t>Identificamos datos Not a Number (NaN)</a:t>
            </a:r>
            <a:endParaRPr lang="es-AR" sz="2000" dirty="0"/>
          </a:p>
        </p:txBody>
      </p:sp>
      <p:pic>
        <p:nvPicPr>
          <p:cNvPr id="14" name="Imagen 13">
            <a:extLst>
              <a:ext uri="{FF2B5EF4-FFF2-40B4-BE49-F238E27FC236}">
                <a16:creationId xmlns:a16="http://schemas.microsoft.com/office/drawing/2014/main" id="{0E64875C-6D53-375B-96C3-32760512874D}"/>
              </a:ext>
            </a:extLst>
          </p:cNvPr>
          <p:cNvPicPr>
            <a:picLocks noChangeAspect="1"/>
          </p:cNvPicPr>
          <p:nvPr/>
        </p:nvPicPr>
        <p:blipFill>
          <a:blip r:embed="rId9"/>
          <a:stretch>
            <a:fillRect/>
          </a:stretch>
        </p:blipFill>
        <p:spPr>
          <a:xfrm>
            <a:off x="137160" y="3527068"/>
            <a:ext cx="4548809" cy="2143768"/>
          </a:xfrm>
          <a:prstGeom prst="rect">
            <a:avLst/>
          </a:prstGeom>
          <a:ln>
            <a:noFill/>
          </a:ln>
          <a:effectLst>
            <a:softEdge rad="112500"/>
          </a:effectLst>
        </p:spPr>
      </p:pic>
      <p:pic>
        <p:nvPicPr>
          <p:cNvPr id="16" name="Imagen 15">
            <a:extLst>
              <a:ext uri="{FF2B5EF4-FFF2-40B4-BE49-F238E27FC236}">
                <a16:creationId xmlns:a16="http://schemas.microsoft.com/office/drawing/2014/main" id="{30FF1B1D-AF1B-52E1-5CD0-F12ADCD6DD00}"/>
              </a:ext>
            </a:extLst>
          </p:cNvPr>
          <p:cNvPicPr>
            <a:picLocks noChangeAspect="1"/>
          </p:cNvPicPr>
          <p:nvPr/>
        </p:nvPicPr>
        <p:blipFill>
          <a:blip r:embed="rId10"/>
          <a:stretch>
            <a:fillRect/>
          </a:stretch>
        </p:blipFill>
        <p:spPr>
          <a:xfrm>
            <a:off x="5082105" y="3833942"/>
            <a:ext cx="1711675" cy="1700213"/>
          </a:xfrm>
          <a:prstGeom prst="rect">
            <a:avLst/>
          </a:prstGeom>
          <a:ln>
            <a:noFill/>
          </a:ln>
          <a:effectLst>
            <a:softEdge rad="112500"/>
          </a:effectLst>
        </p:spPr>
      </p:pic>
    </p:spTree>
    <p:extLst>
      <p:ext uri="{BB962C8B-B14F-4D97-AF65-F5344CB8AC3E}">
        <p14:creationId xmlns:p14="http://schemas.microsoft.com/office/powerpoint/2010/main" val="126490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584775"/>
          </a:xfrm>
          <a:prstGeom prst="rect">
            <a:avLst/>
          </a:prstGeom>
          <a:noFill/>
        </p:spPr>
        <p:txBody>
          <a:bodyPr wrap="square" rtlCol="0">
            <a:spAutoFit/>
          </a:bodyPr>
          <a:lstStyle/>
          <a:p>
            <a:pPr algn="ctr"/>
            <a:r>
              <a:rPr lang="es-MX" sz="3200" dirty="0"/>
              <a:t>Análisis Exploratorio de Datos</a:t>
            </a:r>
          </a:p>
        </p:txBody>
      </p:sp>
      <p:sp>
        <p:nvSpPr>
          <p:cNvPr id="4" name="CuadroTexto 3">
            <a:extLst>
              <a:ext uri="{FF2B5EF4-FFF2-40B4-BE49-F238E27FC236}">
                <a16:creationId xmlns:a16="http://schemas.microsoft.com/office/drawing/2014/main" id="{73B5D1CE-86C3-5B0C-2F6B-9E2214BDD0D5}"/>
              </a:ext>
            </a:extLst>
          </p:cNvPr>
          <p:cNvSpPr txBox="1"/>
          <p:nvPr/>
        </p:nvSpPr>
        <p:spPr>
          <a:xfrm>
            <a:off x="1594883" y="1019174"/>
            <a:ext cx="9595215" cy="2246769"/>
          </a:xfrm>
          <a:prstGeom prst="rect">
            <a:avLst/>
          </a:prstGeom>
          <a:noFill/>
        </p:spPr>
        <p:txBody>
          <a:bodyPr wrap="square" rtlCol="0">
            <a:spAutoFit/>
          </a:bodyPr>
          <a:lstStyle/>
          <a:p>
            <a:r>
              <a:rPr lang="es-MX" sz="2000" dirty="0"/>
              <a:t>El Análisis Exploratorio de Datos  (EDA) es un método de análisis de los conjuntos de datos para resumir sus principales características. El EDA se utiliza para ver lo que los datos pueden decirnos antes de la tarea de modelación. No es fácil mirar una columna de números o una hoja de cálculo y determinar las características importantes de los datos. Puede ser una labor tediosa, larga y no sencilla la de derivar conocimientos observando números sencillos. Por lo tanto se han ideado técnicas de análisis exploratorio de datos como ayuda en esta situación.  </a:t>
            </a:r>
            <a:endParaRPr lang="es-AR" sz="2000" dirty="0"/>
          </a:p>
        </p:txBody>
      </p:sp>
      <p:sp>
        <p:nvSpPr>
          <p:cNvPr id="6" name="AutoShape 2" descr="Exploratory Data Analysis(EDA): Data Science Project | by Shivam Solanki |  Analytics Vidhya | Medium">
            <a:extLst>
              <a:ext uri="{FF2B5EF4-FFF2-40B4-BE49-F238E27FC236}">
                <a16:creationId xmlns:a16="http://schemas.microsoft.com/office/drawing/2014/main" id="{30BD1245-914F-C4A3-18B4-814E7D64A9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5" name="Flecha: a la derecha 14">
            <a:extLst>
              <a:ext uri="{FF2B5EF4-FFF2-40B4-BE49-F238E27FC236}">
                <a16:creationId xmlns:a16="http://schemas.microsoft.com/office/drawing/2014/main" id="{A2A382A2-38E9-3ADB-AC36-913521889014}"/>
              </a:ext>
            </a:extLst>
          </p:cNvPr>
          <p:cNvSpPr/>
          <p:nvPr/>
        </p:nvSpPr>
        <p:spPr>
          <a:xfrm>
            <a:off x="4109823" y="4181229"/>
            <a:ext cx="3738624" cy="1446027"/>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dirty="0">
                <a:solidFill>
                  <a:schemeClr val="tx1"/>
                </a:solidFill>
              </a:rPr>
              <a:t>EDA</a:t>
            </a:r>
            <a:endParaRPr lang="es-AR" sz="6000" dirty="0">
              <a:solidFill>
                <a:schemeClr val="tx1"/>
              </a:solidFill>
            </a:endParaRPr>
          </a:p>
        </p:txBody>
      </p:sp>
      <p:pic>
        <p:nvPicPr>
          <p:cNvPr id="12" name="Imagen 11">
            <a:extLst>
              <a:ext uri="{FF2B5EF4-FFF2-40B4-BE49-F238E27FC236}">
                <a16:creationId xmlns:a16="http://schemas.microsoft.com/office/drawing/2014/main" id="{C877B279-1633-2F1B-E1E9-2A2C0A9B78C0}"/>
              </a:ext>
            </a:extLst>
          </p:cNvPr>
          <p:cNvPicPr>
            <a:picLocks noChangeAspect="1"/>
          </p:cNvPicPr>
          <p:nvPr/>
        </p:nvPicPr>
        <p:blipFill>
          <a:blip r:embed="rId6"/>
          <a:stretch>
            <a:fillRect/>
          </a:stretch>
        </p:blipFill>
        <p:spPr>
          <a:xfrm>
            <a:off x="-1" y="3263405"/>
            <a:ext cx="3738624" cy="3599923"/>
          </a:xfrm>
          <a:prstGeom prst="rect">
            <a:avLst/>
          </a:prstGeom>
        </p:spPr>
      </p:pic>
      <p:pic>
        <p:nvPicPr>
          <p:cNvPr id="14" name="Imagen 13">
            <a:extLst>
              <a:ext uri="{FF2B5EF4-FFF2-40B4-BE49-F238E27FC236}">
                <a16:creationId xmlns:a16="http://schemas.microsoft.com/office/drawing/2014/main" id="{08CCD58B-A234-A252-2326-FF6D81372256}"/>
              </a:ext>
            </a:extLst>
          </p:cNvPr>
          <p:cNvPicPr>
            <a:picLocks noChangeAspect="1"/>
          </p:cNvPicPr>
          <p:nvPr/>
        </p:nvPicPr>
        <p:blipFill rotWithShape="1">
          <a:blip r:embed="rId7"/>
          <a:srcRect b="3700"/>
          <a:stretch/>
        </p:blipFill>
        <p:spPr>
          <a:xfrm>
            <a:off x="8488912" y="3429000"/>
            <a:ext cx="3703087" cy="3428538"/>
          </a:xfrm>
          <a:prstGeom prst="rect">
            <a:avLst/>
          </a:prstGeom>
        </p:spPr>
      </p:pic>
    </p:spTree>
    <p:extLst>
      <p:ext uri="{BB962C8B-B14F-4D97-AF65-F5344CB8AC3E}">
        <p14:creationId xmlns:p14="http://schemas.microsoft.com/office/powerpoint/2010/main" val="2194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Distribución de Sueldos de Jugadores</a:t>
            </a:r>
          </a:p>
        </p:txBody>
      </p:sp>
      <p:pic>
        <p:nvPicPr>
          <p:cNvPr id="54276" name="Picture 4">
            <a:extLst>
              <a:ext uri="{FF2B5EF4-FFF2-40B4-BE49-F238E27FC236}">
                <a16:creationId xmlns:a16="http://schemas.microsoft.com/office/drawing/2014/main" id="{C3EA135E-EA10-C983-C30F-7469BEE515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515" y="1270472"/>
            <a:ext cx="7705761" cy="363549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5D0C96B-7AAB-CFA4-8C36-B7B184F328C5}"/>
              </a:ext>
            </a:extLst>
          </p:cNvPr>
          <p:cNvPicPr>
            <a:picLocks noChangeAspect="1"/>
          </p:cNvPicPr>
          <p:nvPr/>
        </p:nvPicPr>
        <p:blipFill rotWithShape="1">
          <a:blip r:embed="rId7"/>
          <a:srcRect l="5920" t="18048"/>
          <a:stretch/>
        </p:blipFill>
        <p:spPr>
          <a:xfrm>
            <a:off x="8276579" y="1266293"/>
            <a:ext cx="3699244" cy="1942736"/>
          </a:xfrm>
          <a:prstGeom prst="rect">
            <a:avLst/>
          </a:prstGeom>
          <a:ln>
            <a:solidFill>
              <a:srgbClr val="C00000"/>
            </a:solidFill>
          </a:ln>
        </p:spPr>
      </p:pic>
      <p:pic>
        <p:nvPicPr>
          <p:cNvPr id="8" name="Imagen 7">
            <a:extLst>
              <a:ext uri="{FF2B5EF4-FFF2-40B4-BE49-F238E27FC236}">
                <a16:creationId xmlns:a16="http://schemas.microsoft.com/office/drawing/2014/main" id="{AC53996B-E13C-AB42-E3CB-83EDCF09290C}"/>
              </a:ext>
            </a:extLst>
          </p:cNvPr>
          <p:cNvPicPr>
            <a:picLocks noChangeAspect="1"/>
          </p:cNvPicPr>
          <p:nvPr/>
        </p:nvPicPr>
        <p:blipFill rotWithShape="1">
          <a:blip r:embed="rId7"/>
          <a:srcRect l="82065" t="18290" b="40745"/>
          <a:stretch/>
        </p:blipFill>
        <p:spPr>
          <a:xfrm>
            <a:off x="9360166" y="3544341"/>
            <a:ext cx="1977657" cy="2723243"/>
          </a:xfrm>
          <a:prstGeom prst="rect">
            <a:avLst/>
          </a:prstGeom>
          <a:ln w="76200">
            <a:solidFill>
              <a:srgbClr val="C00000"/>
            </a:solidFill>
          </a:ln>
        </p:spPr>
      </p:pic>
      <p:sp>
        <p:nvSpPr>
          <p:cNvPr id="9" name="Rectángulo 8">
            <a:extLst>
              <a:ext uri="{FF2B5EF4-FFF2-40B4-BE49-F238E27FC236}">
                <a16:creationId xmlns:a16="http://schemas.microsoft.com/office/drawing/2014/main" id="{3BFA3AA0-9388-7CFC-E816-0E612CFB04D9}"/>
              </a:ext>
            </a:extLst>
          </p:cNvPr>
          <p:cNvSpPr/>
          <p:nvPr/>
        </p:nvSpPr>
        <p:spPr>
          <a:xfrm>
            <a:off x="11247426" y="1244435"/>
            <a:ext cx="733870" cy="101917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Conector recto de flecha 10">
            <a:extLst>
              <a:ext uri="{FF2B5EF4-FFF2-40B4-BE49-F238E27FC236}">
                <a16:creationId xmlns:a16="http://schemas.microsoft.com/office/drawing/2014/main" id="{2A32B1CC-EFA3-225B-FDC9-3C9F282416DB}"/>
              </a:ext>
            </a:extLst>
          </p:cNvPr>
          <p:cNvCxnSpPr/>
          <p:nvPr/>
        </p:nvCxnSpPr>
        <p:spPr>
          <a:xfrm flipH="1">
            <a:off x="10504967" y="2121449"/>
            <a:ext cx="747932" cy="127243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46367BF7-FFB8-7C65-AA8C-ADC77562411E}"/>
              </a:ext>
            </a:extLst>
          </p:cNvPr>
          <p:cNvSpPr/>
          <p:nvPr/>
        </p:nvSpPr>
        <p:spPr>
          <a:xfrm>
            <a:off x="9385022" y="4905962"/>
            <a:ext cx="1977657" cy="67847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B94D5AEE-EDD1-3EB0-26E6-4A6F4C40DDA3}"/>
              </a:ext>
            </a:extLst>
          </p:cNvPr>
          <p:cNvSpPr txBox="1"/>
          <p:nvPr/>
        </p:nvSpPr>
        <p:spPr>
          <a:xfrm>
            <a:off x="2057399" y="4905962"/>
            <a:ext cx="7191375" cy="1631216"/>
          </a:xfrm>
          <a:prstGeom prst="rect">
            <a:avLst/>
          </a:prstGeom>
          <a:noFill/>
        </p:spPr>
        <p:txBody>
          <a:bodyPr wrap="square" rtlCol="0">
            <a:spAutoFit/>
          </a:bodyPr>
          <a:lstStyle/>
          <a:p>
            <a:r>
              <a:rPr lang="es-MX" sz="2000" dirty="0"/>
              <a:t>Sabiendo que la Media de Salarios de los jugadores del </a:t>
            </a:r>
            <a:r>
              <a:rPr lang="es-MX" sz="2000" dirty="0" err="1"/>
              <a:t>Dataset</a:t>
            </a:r>
            <a:r>
              <a:rPr lang="es-MX" sz="2000" dirty="0"/>
              <a:t> es de €90.000, podemos observar en el grafico de cajas (</a:t>
            </a:r>
            <a:r>
              <a:rPr lang="es-MX" sz="2000" dirty="0" err="1"/>
              <a:t>Boxplot</a:t>
            </a:r>
            <a:r>
              <a:rPr lang="es-MX" sz="2000" dirty="0"/>
              <a:t>), que hay muchas dispersiones alejadas de la misma (</a:t>
            </a:r>
            <a:r>
              <a:rPr lang="es-MX" sz="2000" dirty="0" err="1"/>
              <a:t>Outliers</a:t>
            </a:r>
            <a:r>
              <a:rPr lang="es-MX" sz="2000" dirty="0"/>
              <a:t>), estos casos excepcionales sesgan el grafico. </a:t>
            </a:r>
          </a:p>
          <a:p>
            <a:r>
              <a:rPr lang="es-MX" sz="2000" dirty="0"/>
              <a:t>También se Observa un Desvío </a:t>
            </a:r>
            <a:r>
              <a:rPr lang="es-MX" sz="2000" dirty="0" err="1"/>
              <a:t>Std</a:t>
            </a:r>
            <a:r>
              <a:rPr lang="es-MX" sz="2000" dirty="0"/>
              <a:t> bastante alejado de la Media</a:t>
            </a:r>
            <a:endParaRPr lang="es-AR" sz="2000" dirty="0"/>
          </a:p>
        </p:txBody>
      </p:sp>
      <p:sp>
        <p:nvSpPr>
          <p:cNvPr id="3" name="Rectángulo 2">
            <a:extLst>
              <a:ext uri="{FF2B5EF4-FFF2-40B4-BE49-F238E27FC236}">
                <a16:creationId xmlns:a16="http://schemas.microsoft.com/office/drawing/2014/main" id="{D0E75A25-4309-7505-6454-698C74EC5E72}"/>
              </a:ext>
            </a:extLst>
          </p:cNvPr>
          <p:cNvSpPr/>
          <p:nvPr/>
        </p:nvSpPr>
        <p:spPr>
          <a:xfrm>
            <a:off x="9372594" y="5517347"/>
            <a:ext cx="1977657" cy="67847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6657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3602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4" name="CuadroTexto 3">
            <a:extLst>
              <a:ext uri="{FF2B5EF4-FFF2-40B4-BE49-F238E27FC236}">
                <a16:creationId xmlns:a16="http://schemas.microsoft.com/office/drawing/2014/main" id="{125E706F-4FBE-E846-9AB9-1EC7E175BA94}"/>
              </a:ext>
            </a:extLst>
          </p:cNvPr>
          <p:cNvSpPr txBox="1"/>
          <p:nvPr/>
        </p:nvSpPr>
        <p:spPr>
          <a:xfrm>
            <a:off x="177101" y="1316392"/>
            <a:ext cx="7109525" cy="1015663"/>
          </a:xfrm>
          <a:prstGeom prst="rect">
            <a:avLst/>
          </a:prstGeom>
          <a:noFill/>
        </p:spPr>
        <p:txBody>
          <a:bodyPr wrap="square" rtlCol="0">
            <a:spAutoFit/>
          </a:bodyPr>
          <a:lstStyle/>
          <a:p>
            <a:r>
              <a:rPr lang="es-MX" sz="2000" dirty="0"/>
              <a:t>Para el siguiente paso, lo que hacemos es designar una nueva variable, donde el Sueldo será mayor a €90.000, para poder identificar la media real de los jugadores de Alto rendimiento</a:t>
            </a:r>
            <a:endParaRPr lang="es-AR" sz="2000" dirty="0"/>
          </a:p>
        </p:txBody>
      </p:sp>
      <p:pic>
        <p:nvPicPr>
          <p:cNvPr id="9" name="Imagen 8">
            <a:extLst>
              <a:ext uri="{FF2B5EF4-FFF2-40B4-BE49-F238E27FC236}">
                <a16:creationId xmlns:a16="http://schemas.microsoft.com/office/drawing/2014/main" id="{50CF5226-0D9F-7470-1337-55163760CC72}"/>
              </a:ext>
            </a:extLst>
          </p:cNvPr>
          <p:cNvPicPr>
            <a:picLocks noChangeAspect="1"/>
          </p:cNvPicPr>
          <p:nvPr/>
        </p:nvPicPr>
        <p:blipFill>
          <a:blip r:embed="rId6"/>
          <a:stretch>
            <a:fillRect/>
          </a:stretch>
        </p:blipFill>
        <p:spPr>
          <a:xfrm>
            <a:off x="177100" y="2372441"/>
            <a:ext cx="7878262" cy="3647359"/>
          </a:xfrm>
          <a:prstGeom prst="rect">
            <a:avLst/>
          </a:prstGeom>
          <a:ln>
            <a:solidFill>
              <a:srgbClr val="C00000"/>
            </a:solidFill>
          </a:ln>
        </p:spPr>
      </p:pic>
      <p:sp>
        <p:nvSpPr>
          <p:cNvPr id="12" name="CuadroTexto 11">
            <a:extLst>
              <a:ext uri="{FF2B5EF4-FFF2-40B4-BE49-F238E27FC236}">
                <a16:creationId xmlns:a16="http://schemas.microsoft.com/office/drawing/2014/main" id="{AEF7E165-3C12-9417-D0C2-0DD575BB8905}"/>
              </a:ext>
            </a:extLst>
          </p:cNvPr>
          <p:cNvSpPr txBox="1"/>
          <p:nvPr/>
        </p:nvSpPr>
        <p:spPr>
          <a:xfrm>
            <a:off x="7750708" y="1532461"/>
            <a:ext cx="3074516" cy="2246769"/>
          </a:xfrm>
          <a:prstGeom prst="rect">
            <a:avLst/>
          </a:prstGeom>
          <a:noFill/>
        </p:spPr>
        <p:txBody>
          <a:bodyPr wrap="square" rtlCol="0">
            <a:spAutoFit/>
          </a:bodyPr>
          <a:lstStyle/>
          <a:p>
            <a:pPr algn="ctr"/>
            <a:r>
              <a:rPr lang="es-MX" sz="2000" dirty="0"/>
              <a:t>Ahora Si… Con la </a:t>
            </a:r>
          </a:p>
          <a:p>
            <a:pPr algn="ctr"/>
            <a:r>
              <a:rPr lang="es-MX" sz="2000" dirty="0"/>
              <a:t>nueva Variable </a:t>
            </a:r>
          </a:p>
          <a:p>
            <a:pPr algn="ctr"/>
            <a:r>
              <a:rPr lang="es-MX" sz="2000" dirty="0"/>
              <a:t>definida, tenemos </a:t>
            </a:r>
          </a:p>
          <a:p>
            <a:pPr algn="ctr"/>
            <a:r>
              <a:rPr lang="es-MX" sz="2000" dirty="0"/>
              <a:t>que el Sueldo Medio </a:t>
            </a:r>
          </a:p>
          <a:p>
            <a:pPr algn="ctr"/>
            <a:r>
              <a:rPr lang="es-MX" sz="2000" dirty="0"/>
              <a:t>de un Jugador </a:t>
            </a:r>
          </a:p>
          <a:p>
            <a:pPr algn="ctr"/>
            <a:r>
              <a:rPr lang="es-MX" sz="2000" dirty="0"/>
              <a:t>de Alto rendimiento  </a:t>
            </a:r>
          </a:p>
          <a:p>
            <a:pPr algn="ctr"/>
            <a:r>
              <a:rPr lang="es-MX" sz="2000" dirty="0"/>
              <a:t>es de €580.000</a:t>
            </a:r>
          </a:p>
        </p:txBody>
      </p:sp>
      <p:pic>
        <p:nvPicPr>
          <p:cNvPr id="7" name="Imagen 6">
            <a:extLst>
              <a:ext uri="{FF2B5EF4-FFF2-40B4-BE49-F238E27FC236}">
                <a16:creationId xmlns:a16="http://schemas.microsoft.com/office/drawing/2014/main" id="{130DCB98-80C5-A582-54EE-8D5529FD4B42}"/>
              </a:ext>
            </a:extLst>
          </p:cNvPr>
          <p:cNvPicPr>
            <a:picLocks noChangeAspect="1"/>
          </p:cNvPicPr>
          <p:nvPr/>
        </p:nvPicPr>
        <p:blipFill>
          <a:blip r:embed="rId7"/>
          <a:stretch>
            <a:fillRect/>
          </a:stretch>
        </p:blipFill>
        <p:spPr>
          <a:xfrm>
            <a:off x="8396326" y="4196120"/>
            <a:ext cx="3618574" cy="2391221"/>
          </a:xfrm>
          <a:prstGeom prst="rect">
            <a:avLst/>
          </a:prstGeom>
          <a:ln>
            <a:solidFill>
              <a:srgbClr val="C00000"/>
            </a:solidFill>
          </a:ln>
        </p:spPr>
      </p:pic>
      <p:sp>
        <p:nvSpPr>
          <p:cNvPr id="14" name="CuadroTexto 13">
            <a:extLst>
              <a:ext uri="{FF2B5EF4-FFF2-40B4-BE49-F238E27FC236}">
                <a16:creationId xmlns:a16="http://schemas.microsoft.com/office/drawing/2014/main" id="{2386C525-5EF1-26CF-24B1-B730089EE58D}"/>
              </a:ext>
            </a:extLst>
          </p:cNvPr>
          <p:cNvSpPr txBox="1"/>
          <p:nvPr/>
        </p:nvSpPr>
        <p:spPr>
          <a:xfrm>
            <a:off x="876300" y="99908"/>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Distribución de Sueldos de Jugadores</a:t>
            </a:r>
          </a:p>
        </p:txBody>
      </p:sp>
      <p:grpSp>
        <p:nvGrpSpPr>
          <p:cNvPr id="6" name="Grupo 5">
            <a:extLst>
              <a:ext uri="{FF2B5EF4-FFF2-40B4-BE49-F238E27FC236}">
                <a16:creationId xmlns:a16="http://schemas.microsoft.com/office/drawing/2014/main" id="{DCF233D9-ED57-1E3F-69AD-79BB23128E51}"/>
              </a:ext>
            </a:extLst>
          </p:cNvPr>
          <p:cNvGrpSpPr/>
          <p:nvPr/>
        </p:nvGrpSpPr>
        <p:grpSpPr>
          <a:xfrm>
            <a:off x="10511867" y="1685866"/>
            <a:ext cx="1356464" cy="2252720"/>
            <a:chOff x="7200901" y="2056101"/>
            <a:chExt cx="1356464" cy="2252720"/>
          </a:xfrm>
        </p:grpSpPr>
        <p:pic>
          <p:nvPicPr>
            <p:cNvPr id="3" name="Imagen 2">
              <a:extLst>
                <a:ext uri="{FF2B5EF4-FFF2-40B4-BE49-F238E27FC236}">
                  <a16:creationId xmlns:a16="http://schemas.microsoft.com/office/drawing/2014/main" id="{A7F01148-6D68-E2D9-38D8-BE14E6AA9FFF}"/>
                </a:ext>
              </a:extLst>
            </p:cNvPr>
            <p:cNvPicPr>
              <a:picLocks noChangeAspect="1"/>
            </p:cNvPicPr>
            <p:nvPr/>
          </p:nvPicPr>
          <p:blipFill rotWithShape="1">
            <a:blip r:embed="rId7"/>
            <a:srcRect l="69095" t="26468" r="12216" b="26563"/>
            <a:stretch/>
          </p:blipFill>
          <p:spPr>
            <a:xfrm>
              <a:off x="7200901" y="2056101"/>
              <a:ext cx="1356464" cy="2252720"/>
            </a:xfrm>
            <a:prstGeom prst="rect">
              <a:avLst/>
            </a:prstGeom>
            <a:ln>
              <a:solidFill>
                <a:srgbClr val="C00000"/>
              </a:solidFill>
            </a:ln>
          </p:spPr>
        </p:pic>
        <p:sp>
          <p:nvSpPr>
            <p:cNvPr id="13" name="Rectángulo 12">
              <a:extLst>
                <a:ext uri="{FF2B5EF4-FFF2-40B4-BE49-F238E27FC236}">
                  <a16:creationId xmlns:a16="http://schemas.microsoft.com/office/drawing/2014/main" id="{551EF8B0-403B-A33C-A665-C0E2EDFD5E5C}"/>
                </a:ext>
              </a:extLst>
            </p:cNvPr>
            <p:cNvSpPr/>
            <p:nvPr/>
          </p:nvSpPr>
          <p:spPr>
            <a:xfrm>
              <a:off x="7371206" y="3095571"/>
              <a:ext cx="1025119" cy="667643"/>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8" name="Rectángulo 7">
            <a:extLst>
              <a:ext uri="{FF2B5EF4-FFF2-40B4-BE49-F238E27FC236}">
                <a16:creationId xmlns:a16="http://schemas.microsoft.com/office/drawing/2014/main" id="{7B402DBA-6809-C92D-6CC4-9FA9EA4C23D5}"/>
              </a:ext>
            </a:extLst>
          </p:cNvPr>
          <p:cNvSpPr/>
          <p:nvPr/>
        </p:nvSpPr>
        <p:spPr>
          <a:xfrm>
            <a:off x="10890448" y="5000625"/>
            <a:ext cx="733870" cy="101917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0" name="Conector recto de flecha 9">
            <a:extLst>
              <a:ext uri="{FF2B5EF4-FFF2-40B4-BE49-F238E27FC236}">
                <a16:creationId xmlns:a16="http://schemas.microsoft.com/office/drawing/2014/main" id="{F12C52F6-E0FF-6810-1C7F-B8428E7399DE}"/>
              </a:ext>
            </a:extLst>
          </p:cNvPr>
          <p:cNvCxnSpPr>
            <a:cxnSpLocks/>
          </p:cNvCxnSpPr>
          <p:nvPr/>
        </p:nvCxnSpPr>
        <p:spPr>
          <a:xfrm flipV="1">
            <a:off x="10895921" y="4045336"/>
            <a:ext cx="0" cy="183230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4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pic>
        <p:nvPicPr>
          <p:cNvPr id="52226" name="Picture 2">
            <a:extLst>
              <a:ext uri="{FF2B5EF4-FFF2-40B4-BE49-F238E27FC236}">
                <a16:creationId xmlns:a16="http://schemas.microsoft.com/office/drawing/2014/main" id="{D85D3695-F450-35C9-44F2-7232FC696F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5000"/>
          <a:stretch/>
        </p:blipFill>
        <p:spPr bwMode="auto">
          <a:xfrm>
            <a:off x="4581525" y="116212"/>
            <a:ext cx="6115050" cy="66367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8942199" cy="1015663"/>
          </a:xfrm>
          <a:prstGeom prst="rect">
            <a:avLst/>
          </a:prstGeom>
          <a:noFill/>
        </p:spPr>
        <p:txBody>
          <a:bodyPr wrap="square" rtlCol="0">
            <a:spAutoFit/>
          </a:bodyPr>
          <a:lstStyle/>
          <a:p>
            <a:pPr algn="ctr"/>
            <a:r>
              <a:rPr lang="es-MX" sz="3200" dirty="0"/>
              <a:t>Análisis Exploratorio de Datos</a:t>
            </a:r>
          </a:p>
          <a:p>
            <a:pPr algn="ctr"/>
            <a:r>
              <a:rPr lang="es-MX" sz="2800" dirty="0"/>
              <a:t>Valoración Vs Sueldo Jugadores alto rendimiento</a:t>
            </a:r>
          </a:p>
        </p:txBody>
      </p:sp>
      <p:sp>
        <p:nvSpPr>
          <p:cNvPr id="4" name="CuadroTexto 3">
            <a:extLst>
              <a:ext uri="{FF2B5EF4-FFF2-40B4-BE49-F238E27FC236}">
                <a16:creationId xmlns:a16="http://schemas.microsoft.com/office/drawing/2014/main" id="{1BA21BE6-2E47-3E3F-BAA2-34550C758321}"/>
              </a:ext>
            </a:extLst>
          </p:cNvPr>
          <p:cNvSpPr txBox="1"/>
          <p:nvPr/>
        </p:nvSpPr>
        <p:spPr>
          <a:xfrm>
            <a:off x="5802071" y="1630999"/>
            <a:ext cx="3734544" cy="707886"/>
          </a:xfrm>
          <a:prstGeom prst="rect">
            <a:avLst/>
          </a:prstGeom>
          <a:noFill/>
        </p:spPr>
        <p:txBody>
          <a:bodyPr wrap="square" rtlCol="0">
            <a:spAutoFit/>
          </a:bodyPr>
          <a:lstStyle/>
          <a:p>
            <a:r>
              <a:rPr lang="es-MX" sz="2000" dirty="0"/>
              <a:t>Relación entre el Valor real en mercado del Jugador y Su Sueldo</a:t>
            </a:r>
            <a:endParaRPr lang="es-AR" sz="2000" dirty="0"/>
          </a:p>
        </p:txBody>
      </p:sp>
      <p:sp>
        <p:nvSpPr>
          <p:cNvPr id="6" name="CuadroTexto 5">
            <a:extLst>
              <a:ext uri="{FF2B5EF4-FFF2-40B4-BE49-F238E27FC236}">
                <a16:creationId xmlns:a16="http://schemas.microsoft.com/office/drawing/2014/main" id="{FB131264-9638-F88B-8A9B-3CB4BB482FAC}"/>
              </a:ext>
            </a:extLst>
          </p:cNvPr>
          <p:cNvSpPr txBox="1"/>
          <p:nvPr/>
        </p:nvSpPr>
        <p:spPr>
          <a:xfrm>
            <a:off x="672898" y="1984942"/>
            <a:ext cx="4050014" cy="3785652"/>
          </a:xfrm>
          <a:prstGeom prst="rect">
            <a:avLst/>
          </a:prstGeom>
          <a:noFill/>
        </p:spPr>
        <p:txBody>
          <a:bodyPr wrap="square" rtlCol="0">
            <a:spAutoFit/>
          </a:bodyPr>
          <a:lstStyle/>
          <a:p>
            <a:pPr algn="l"/>
            <a:r>
              <a:rPr lang="es-MX" sz="2000" dirty="0"/>
              <a:t>La relación que observamos en este Grafico es que los jugadores con Mayor Valoración de mercado son la minoría, de €600.000 Euros hacia arriba, mientras que los que están Valorados entre €200.000 y €400.000 Euros, acumulan la mayor cantidad de Sueldo de del Mercado del futbol internacional.</a:t>
            </a:r>
          </a:p>
          <a:p>
            <a:pPr algn="l"/>
            <a:endParaRPr lang="es-MX" sz="2000" dirty="0"/>
          </a:p>
          <a:p>
            <a:pPr algn="l"/>
            <a:endParaRPr lang="es-MX" sz="2000" dirty="0"/>
          </a:p>
          <a:p>
            <a:pPr algn="l"/>
            <a:endParaRPr lang="es-MX" sz="2000" dirty="0"/>
          </a:p>
        </p:txBody>
      </p:sp>
    </p:spTree>
    <p:extLst>
      <p:ext uri="{BB962C8B-B14F-4D97-AF65-F5344CB8AC3E}">
        <p14:creationId xmlns:p14="http://schemas.microsoft.com/office/powerpoint/2010/main" val="42100167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5003</TotalTime>
  <Words>1748</Words>
  <Application>Microsoft Office PowerPoint</Application>
  <PresentationFormat>Panorámica</PresentationFormat>
  <Paragraphs>173</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Calibri Light</vt:lpstr>
      <vt:lpstr>Courier New</vt:lpstr>
      <vt:lpstr>Google Sans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Pablo Cristina</dc:creator>
  <cp:lastModifiedBy>Victor Pablo Cristina</cp:lastModifiedBy>
  <cp:revision>52</cp:revision>
  <dcterms:created xsi:type="dcterms:W3CDTF">2023-06-25T18:49:01Z</dcterms:created>
  <dcterms:modified xsi:type="dcterms:W3CDTF">2023-09-11T17:33:26Z</dcterms:modified>
</cp:coreProperties>
</file>