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2" r:id="rId5"/>
    <p:sldId id="261" r:id="rId6"/>
    <p:sldId id="263" r:id="rId7"/>
    <p:sldId id="265" r:id="rId8"/>
    <p:sldId id="266" r:id="rId9"/>
    <p:sldId id="267" r:id="rId10"/>
    <p:sldId id="268" r:id="rId11"/>
    <p:sldId id="269" r:id="rId12"/>
    <p:sldId id="270" r:id="rId13"/>
    <p:sldId id="264" r:id="rId14"/>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64" d="100"/>
          <a:sy n="64" d="100"/>
        </p:scale>
        <p:origin x="74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FB55C3-D344-4C87-98C0-E9F3818293DE}"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s-AR"/>
        </a:p>
      </dgm:t>
    </dgm:pt>
    <dgm:pt modelId="{A5CFC219-D689-4D44-86AB-2484341E26E9}">
      <dgm:prSet phldrT="[Texto]"/>
      <dgm:spPr/>
      <dgm:t>
        <a:bodyPr/>
        <a:lstStyle/>
        <a:p>
          <a:r>
            <a:rPr lang="es-MX" dirty="0"/>
            <a:t>Objetivo</a:t>
          </a:r>
          <a:endParaRPr lang="es-AR" dirty="0"/>
        </a:p>
      </dgm:t>
    </dgm:pt>
    <dgm:pt modelId="{2371CB25-7A62-4380-A999-D8A7B98C1908}" type="parTrans" cxnId="{091F0976-B83C-4B69-8751-B3523996BAC8}">
      <dgm:prSet/>
      <dgm:spPr/>
      <dgm:t>
        <a:bodyPr/>
        <a:lstStyle/>
        <a:p>
          <a:endParaRPr lang="es-AR"/>
        </a:p>
      </dgm:t>
    </dgm:pt>
    <dgm:pt modelId="{CA025017-4836-4212-9BE5-AC161BDED042}" type="sibTrans" cxnId="{091F0976-B83C-4B69-8751-B3523996BAC8}">
      <dgm:prSet/>
      <dgm:spPr/>
      <dgm:t>
        <a:bodyPr/>
        <a:lstStyle/>
        <a:p>
          <a:endParaRPr lang="es-AR"/>
        </a:p>
      </dgm:t>
    </dgm:pt>
    <dgm:pt modelId="{B2AFD5D4-57D0-4B68-A0BD-D291B0A10ACC}">
      <dgm:prSet phldrT="[Texto]"/>
      <dgm:spPr/>
      <dgm:t>
        <a:bodyPr/>
        <a:lstStyle/>
        <a:p>
          <a:r>
            <a:rPr lang="es-MX" dirty="0"/>
            <a:t>Data Wrangling</a:t>
          </a:r>
          <a:endParaRPr lang="es-AR" dirty="0"/>
        </a:p>
      </dgm:t>
    </dgm:pt>
    <dgm:pt modelId="{C2286055-E5CA-4646-BA5A-378F906081BD}" type="parTrans" cxnId="{E03CF739-5A8B-4802-8C87-71E4A16D9CFF}">
      <dgm:prSet/>
      <dgm:spPr/>
      <dgm:t>
        <a:bodyPr/>
        <a:lstStyle/>
        <a:p>
          <a:endParaRPr lang="es-AR"/>
        </a:p>
      </dgm:t>
    </dgm:pt>
    <dgm:pt modelId="{BBFC67CC-B51C-4C7E-B97D-65A29F6FF900}" type="sibTrans" cxnId="{E03CF739-5A8B-4802-8C87-71E4A16D9CFF}">
      <dgm:prSet/>
      <dgm:spPr/>
      <dgm:t>
        <a:bodyPr/>
        <a:lstStyle/>
        <a:p>
          <a:endParaRPr lang="es-AR"/>
        </a:p>
      </dgm:t>
    </dgm:pt>
    <dgm:pt modelId="{7D1B04A8-99C2-4E19-92D1-B298FBEDD8DC}">
      <dgm:prSet phldrT="[Texto]" custT="1"/>
      <dgm:spPr/>
      <dgm:t>
        <a:bodyPr/>
        <a:lstStyle/>
        <a:p>
          <a:r>
            <a:rPr lang="es-MX" sz="2400" dirty="0"/>
            <a:t>EDA</a:t>
          </a:r>
        </a:p>
        <a:p>
          <a:r>
            <a:rPr lang="es-MX" sz="1200" dirty="0"/>
            <a:t>Análisis exploratorio de datos</a:t>
          </a:r>
          <a:endParaRPr lang="es-AR" sz="1200" dirty="0"/>
        </a:p>
      </dgm:t>
    </dgm:pt>
    <dgm:pt modelId="{FC032116-32E2-45AA-BEBE-4219E37FC6C8}" type="parTrans" cxnId="{51FE8A77-E631-4103-9106-45E1D6A85867}">
      <dgm:prSet/>
      <dgm:spPr/>
      <dgm:t>
        <a:bodyPr/>
        <a:lstStyle/>
        <a:p>
          <a:endParaRPr lang="es-AR"/>
        </a:p>
      </dgm:t>
    </dgm:pt>
    <dgm:pt modelId="{09F42F73-3207-4657-8F7D-B89C14993855}" type="sibTrans" cxnId="{51FE8A77-E631-4103-9106-45E1D6A85867}">
      <dgm:prSet/>
      <dgm:spPr/>
      <dgm:t>
        <a:bodyPr/>
        <a:lstStyle/>
        <a:p>
          <a:endParaRPr lang="es-AR"/>
        </a:p>
      </dgm:t>
    </dgm:pt>
    <dgm:pt modelId="{40F8E4C9-80C3-49D3-B617-C09A4B555C92}">
      <dgm:prSet phldrT="[Texto]" custT="1"/>
      <dgm:spPr/>
      <dgm:t>
        <a:bodyPr/>
        <a:lstStyle/>
        <a:p>
          <a:pPr algn="just"/>
          <a:endParaRPr lang="es-MX" sz="1800" dirty="0"/>
        </a:p>
      </dgm:t>
    </dgm:pt>
    <dgm:pt modelId="{0E304F59-882D-493C-AEC0-382343256ECE}" type="parTrans" cxnId="{7CA2AB6C-0DF1-498E-8A9B-DF71FE097913}">
      <dgm:prSet/>
      <dgm:spPr/>
      <dgm:t>
        <a:bodyPr/>
        <a:lstStyle/>
        <a:p>
          <a:endParaRPr lang="es-AR"/>
        </a:p>
      </dgm:t>
    </dgm:pt>
    <dgm:pt modelId="{88E1DE6E-87DB-4052-860C-5E05C55233AB}" type="sibTrans" cxnId="{7CA2AB6C-0DF1-498E-8A9B-DF71FE097913}">
      <dgm:prSet/>
      <dgm:spPr/>
      <dgm:t>
        <a:bodyPr/>
        <a:lstStyle/>
        <a:p>
          <a:endParaRPr lang="es-AR"/>
        </a:p>
      </dgm:t>
    </dgm:pt>
    <dgm:pt modelId="{FE5F11FD-C47C-4DAB-9394-853194A83B29}">
      <dgm:prSet phldrT="[Texto]" custT="1"/>
      <dgm:spPr/>
      <dgm:t>
        <a:bodyPr/>
        <a:lstStyle/>
        <a:p>
          <a:endParaRPr lang="es-MX" sz="1800" dirty="0"/>
        </a:p>
      </dgm:t>
    </dgm:pt>
    <dgm:pt modelId="{5DDD58C2-E092-421F-9333-051DDA330D65}" type="parTrans" cxnId="{09C74F50-5E06-4DDD-8529-D1FFFA7C4C2D}">
      <dgm:prSet/>
      <dgm:spPr/>
      <dgm:t>
        <a:bodyPr/>
        <a:lstStyle/>
        <a:p>
          <a:endParaRPr lang="es-AR"/>
        </a:p>
      </dgm:t>
    </dgm:pt>
    <dgm:pt modelId="{16693C39-492E-4920-8C4C-ABD1CB3015D0}" type="sibTrans" cxnId="{09C74F50-5E06-4DDD-8529-D1FFFA7C4C2D}">
      <dgm:prSet/>
      <dgm:spPr/>
      <dgm:t>
        <a:bodyPr/>
        <a:lstStyle/>
        <a:p>
          <a:endParaRPr lang="es-AR"/>
        </a:p>
      </dgm:t>
    </dgm:pt>
    <dgm:pt modelId="{B948A26D-DE7A-4F57-B9DF-A02E67944CC3}">
      <dgm:prSet phldrT="[Texto]" custT="1"/>
      <dgm:spPr/>
      <dgm:t>
        <a:bodyPr/>
        <a:lstStyle/>
        <a:p>
          <a:pPr algn="ctr"/>
          <a:endParaRPr lang="es-AR" sz="1800" dirty="0"/>
        </a:p>
      </dgm:t>
    </dgm:pt>
    <dgm:pt modelId="{08A053FE-CCC5-4611-8DD9-34F2EC6FAFFC}" type="parTrans" cxnId="{07CC0514-2A76-4C26-9060-38DD77FADAFB}">
      <dgm:prSet/>
      <dgm:spPr/>
      <dgm:t>
        <a:bodyPr/>
        <a:lstStyle/>
        <a:p>
          <a:endParaRPr lang="es-AR"/>
        </a:p>
      </dgm:t>
    </dgm:pt>
    <dgm:pt modelId="{156179B9-4249-4A86-B7CC-95212AD194C9}" type="sibTrans" cxnId="{07CC0514-2A76-4C26-9060-38DD77FADAFB}">
      <dgm:prSet/>
      <dgm:spPr/>
      <dgm:t>
        <a:bodyPr/>
        <a:lstStyle/>
        <a:p>
          <a:endParaRPr lang="es-AR"/>
        </a:p>
      </dgm:t>
    </dgm:pt>
    <dgm:pt modelId="{EAD17FA1-71A3-4AE8-A1DE-B36F90462F05}">
      <dgm:prSet phldrT="[Texto]"/>
      <dgm:spPr/>
      <dgm:t>
        <a:bodyPr/>
        <a:lstStyle/>
        <a:p>
          <a:endParaRPr lang="es-AR" dirty="0"/>
        </a:p>
      </dgm:t>
    </dgm:pt>
    <dgm:pt modelId="{5422956C-42A9-41FA-AE99-C4415C206BE4}" type="parTrans" cxnId="{F101CBEA-C735-4C38-A061-BF2B4C96AE25}">
      <dgm:prSet/>
      <dgm:spPr/>
      <dgm:t>
        <a:bodyPr/>
        <a:lstStyle/>
        <a:p>
          <a:endParaRPr lang="es-AR"/>
        </a:p>
      </dgm:t>
    </dgm:pt>
    <dgm:pt modelId="{57A8644C-F3B5-47C7-B506-4D04B6ED7750}" type="sibTrans" cxnId="{F101CBEA-C735-4C38-A061-BF2B4C96AE25}">
      <dgm:prSet/>
      <dgm:spPr/>
      <dgm:t>
        <a:bodyPr/>
        <a:lstStyle/>
        <a:p>
          <a:endParaRPr lang="es-AR"/>
        </a:p>
      </dgm:t>
    </dgm:pt>
    <dgm:pt modelId="{DB3E8535-E811-4ABA-B625-CFDF92B80F51}">
      <dgm:prSet/>
      <dgm:spPr/>
      <dgm:t>
        <a:bodyPr/>
        <a:lstStyle/>
        <a:p>
          <a:r>
            <a:rPr lang="es-MX" dirty="0"/>
            <a:t>Modelo a Entrenar</a:t>
          </a:r>
          <a:endParaRPr lang="es-AR" dirty="0"/>
        </a:p>
      </dgm:t>
    </dgm:pt>
    <dgm:pt modelId="{615A719A-48BE-4038-B09D-000E0190DF65}" type="parTrans" cxnId="{66BBA6F5-9A2E-4796-874D-35C852E64F43}">
      <dgm:prSet/>
      <dgm:spPr/>
      <dgm:t>
        <a:bodyPr/>
        <a:lstStyle/>
        <a:p>
          <a:endParaRPr lang="es-AR"/>
        </a:p>
      </dgm:t>
    </dgm:pt>
    <dgm:pt modelId="{E3442A8F-2106-49AF-A2F7-4A6B16E2633E}" type="sibTrans" cxnId="{66BBA6F5-9A2E-4796-874D-35C852E64F43}">
      <dgm:prSet/>
      <dgm:spPr/>
      <dgm:t>
        <a:bodyPr/>
        <a:lstStyle/>
        <a:p>
          <a:endParaRPr lang="es-AR"/>
        </a:p>
      </dgm:t>
    </dgm:pt>
    <dgm:pt modelId="{C8C3E33E-AEE6-48CA-80A2-4FC446722ADC}" type="pres">
      <dgm:prSet presAssocID="{63FB55C3-D344-4C87-98C0-E9F3818293DE}" presName="mainComposite" presStyleCnt="0">
        <dgm:presLayoutVars>
          <dgm:chPref val="1"/>
          <dgm:dir/>
          <dgm:animOne val="branch"/>
          <dgm:animLvl val="lvl"/>
          <dgm:resizeHandles val="exact"/>
        </dgm:presLayoutVars>
      </dgm:prSet>
      <dgm:spPr/>
    </dgm:pt>
    <dgm:pt modelId="{4B8DCFD3-65AF-4910-BC14-E59CE601DD2C}" type="pres">
      <dgm:prSet presAssocID="{63FB55C3-D344-4C87-98C0-E9F3818293DE}" presName="hierFlow" presStyleCnt="0"/>
      <dgm:spPr/>
    </dgm:pt>
    <dgm:pt modelId="{52659E4F-B30D-4343-8785-DBDBECD56651}" type="pres">
      <dgm:prSet presAssocID="{63FB55C3-D344-4C87-98C0-E9F3818293DE}" presName="firstBuf" presStyleCnt="0"/>
      <dgm:spPr/>
    </dgm:pt>
    <dgm:pt modelId="{F52D6191-3224-4A72-95AD-389F4B90A4EA}" type="pres">
      <dgm:prSet presAssocID="{63FB55C3-D344-4C87-98C0-E9F3818293DE}" presName="hierChild1" presStyleCnt="0">
        <dgm:presLayoutVars>
          <dgm:chPref val="1"/>
          <dgm:animOne val="branch"/>
          <dgm:animLvl val="lvl"/>
        </dgm:presLayoutVars>
      </dgm:prSet>
      <dgm:spPr/>
    </dgm:pt>
    <dgm:pt modelId="{DC93ABCE-8038-458E-AB40-E9756EE6A74E}" type="pres">
      <dgm:prSet presAssocID="{A5CFC219-D689-4D44-86AB-2484341E26E9}" presName="Name14" presStyleCnt="0"/>
      <dgm:spPr/>
    </dgm:pt>
    <dgm:pt modelId="{43102766-CE9B-434F-95E5-3B31CD22858E}" type="pres">
      <dgm:prSet presAssocID="{A5CFC219-D689-4D44-86AB-2484341E26E9}" presName="level1Shape" presStyleLbl="node0" presStyleIdx="0" presStyleCnt="1" custLinFactNeighborX="-75525" custLinFactNeighborY="-300">
        <dgm:presLayoutVars>
          <dgm:chPref val="3"/>
        </dgm:presLayoutVars>
      </dgm:prSet>
      <dgm:spPr/>
    </dgm:pt>
    <dgm:pt modelId="{98F9A0B4-1CAE-4808-8050-081A1EFA7964}" type="pres">
      <dgm:prSet presAssocID="{A5CFC219-D689-4D44-86AB-2484341E26E9}" presName="hierChild2" presStyleCnt="0"/>
      <dgm:spPr/>
    </dgm:pt>
    <dgm:pt modelId="{9CBE1279-85C4-495B-AC9E-C006C025E849}" type="pres">
      <dgm:prSet presAssocID="{C2286055-E5CA-4646-BA5A-378F906081BD}" presName="Name19" presStyleLbl="parChTrans1D2" presStyleIdx="0" presStyleCnt="1"/>
      <dgm:spPr/>
    </dgm:pt>
    <dgm:pt modelId="{91AB5E3A-DF07-4012-AC11-87DE3538C401}" type="pres">
      <dgm:prSet presAssocID="{B2AFD5D4-57D0-4B68-A0BD-D291B0A10ACC}" presName="Name21" presStyleCnt="0"/>
      <dgm:spPr/>
    </dgm:pt>
    <dgm:pt modelId="{9B8E9509-9D4F-41E6-A0CD-B1CAD0DA68CB}" type="pres">
      <dgm:prSet presAssocID="{B2AFD5D4-57D0-4B68-A0BD-D291B0A10ACC}" presName="level2Shape" presStyleLbl="node2" presStyleIdx="0" presStyleCnt="1" custLinFactNeighborX="-75524"/>
      <dgm:spPr/>
    </dgm:pt>
    <dgm:pt modelId="{8D43BA45-8ACA-49D6-942F-AA975B1DF56F}" type="pres">
      <dgm:prSet presAssocID="{B2AFD5D4-57D0-4B68-A0BD-D291B0A10ACC}" presName="hierChild3" presStyleCnt="0"/>
      <dgm:spPr/>
    </dgm:pt>
    <dgm:pt modelId="{DFFDA72A-B117-406F-AC79-5FFD475590A4}" type="pres">
      <dgm:prSet presAssocID="{FC032116-32E2-45AA-BEBE-4219E37FC6C8}" presName="Name19" presStyleLbl="parChTrans1D3" presStyleIdx="0" presStyleCnt="1"/>
      <dgm:spPr/>
    </dgm:pt>
    <dgm:pt modelId="{CB16C69C-385B-4EAB-A2AC-C74D3ECEA4E2}" type="pres">
      <dgm:prSet presAssocID="{7D1B04A8-99C2-4E19-92D1-B298FBEDD8DC}" presName="Name21" presStyleCnt="0"/>
      <dgm:spPr/>
    </dgm:pt>
    <dgm:pt modelId="{BEC2C35D-71F3-4EC0-AFF0-BF86E41A179A}" type="pres">
      <dgm:prSet presAssocID="{7D1B04A8-99C2-4E19-92D1-B298FBEDD8DC}" presName="level2Shape" presStyleLbl="node3" presStyleIdx="0" presStyleCnt="1" custLinFactNeighborX="-75524"/>
      <dgm:spPr/>
    </dgm:pt>
    <dgm:pt modelId="{75D5E5C7-D7C9-499E-BCA4-3303ECD20A6B}" type="pres">
      <dgm:prSet presAssocID="{7D1B04A8-99C2-4E19-92D1-B298FBEDD8DC}" presName="hierChild3" presStyleCnt="0"/>
      <dgm:spPr/>
    </dgm:pt>
    <dgm:pt modelId="{53F29AEF-8F37-4DCF-8BA5-A1AE77E1E591}" type="pres">
      <dgm:prSet presAssocID="{615A719A-48BE-4038-B09D-000E0190DF65}" presName="Name19" presStyleLbl="parChTrans1D4" presStyleIdx="0" presStyleCnt="1"/>
      <dgm:spPr/>
    </dgm:pt>
    <dgm:pt modelId="{E27D31B8-11FB-46D0-A560-8B15A01AC881}" type="pres">
      <dgm:prSet presAssocID="{DB3E8535-E811-4ABA-B625-CFDF92B80F51}" presName="Name21" presStyleCnt="0"/>
      <dgm:spPr/>
    </dgm:pt>
    <dgm:pt modelId="{8EC2B954-A004-493E-AB99-D89FC8624CA9}" type="pres">
      <dgm:prSet presAssocID="{DB3E8535-E811-4ABA-B625-CFDF92B80F51}" presName="level2Shape" presStyleLbl="node4" presStyleIdx="0" presStyleCnt="1" custLinFactNeighborX="-75453"/>
      <dgm:spPr/>
    </dgm:pt>
    <dgm:pt modelId="{899D3DFF-B7D3-422A-81AE-C7BA25DF14B4}" type="pres">
      <dgm:prSet presAssocID="{DB3E8535-E811-4ABA-B625-CFDF92B80F51}" presName="hierChild3" presStyleCnt="0"/>
      <dgm:spPr/>
    </dgm:pt>
    <dgm:pt modelId="{FC85782F-4D77-44B2-B96A-F3C34864BF7F}" type="pres">
      <dgm:prSet presAssocID="{63FB55C3-D344-4C87-98C0-E9F3818293DE}" presName="bgShapesFlow" presStyleCnt="0"/>
      <dgm:spPr/>
    </dgm:pt>
    <dgm:pt modelId="{1CDCAEA5-6FFA-4718-960F-1367B8B25DAF}" type="pres">
      <dgm:prSet presAssocID="{40F8E4C9-80C3-49D3-B617-C09A4B555C92}" presName="rectComp" presStyleCnt="0"/>
      <dgm:spPr/>
    </dgm:pt>
    <dgm:pt modelId="{A4501114-BDAF-4920-84AE-BFDE7CFF29E5}" type="pres">
      <dgm:prSet presAssocID="{40F8E4C9-80C3-49D3-B617-C09A4B555C92}" presName="bgRect" presStyleLbl="bgShp" presStyleIdx="0" presStyleCnt="4" custLinFactNeighborX="3750" custLinFactNeighborY="-26130"/>
      <dgm:spPr/>
    </dgm:pt>
    <dgm:pt modelId="{68C5FDA6-CE3E-477A-A09D-59B9C5793653}" type="pres">
      <dgm:prSet presAssocID="{40F8E4C9-80C3-49D3-B617-C09A4B555C92}" presName="bgRectTx" presStyleLbl="bgShp" presStyleIdx="0" presStyleCnt="4">
        <dgm:presLayoutVars>
          <dgm:bulletEnabled val="1"/>
        </dgm:presLayoutVars>
      </dgm:prSet>
      <dgm:spPr/>
    </dgm:pt>
    <dgm:pt modelId="{E4619A7C-A015-47C7-BCB1-B55D74F18C2C}" type="pres">
      <dgm:prSet presAssocID="{40F8E4C9-80C3-49D3-B617-C09A4B555C92}" presName="spComp" presStyleCnt="0"/>
      <dgm:spPr/>
    </dgm:pt>
    <dgm:pt modelId="{7B849406-EA89-41EE-92C9-3841BC31E779}" type="pres">
      <dgm:prSet presAssocID="{40F8E4C9-80C3-49D3-B617-C09A4B555C92}" presName="vSp" presStyleCnt="0"/>
      <dgm:spPr/>
    </dgm:pt>
    <dgm:pt modelId="{EFC61B82-AC27-4474-9AAF-BD3F8F0F8B8A}" type="pres">
      <dgm:prSet presAssocID="{FE5F11FD-C47C-4DAB-9394-853194A83B29}" presName="rectComp" presStyleCnt="0"/>
      <dgm:spPr/>
    </dgm:pt>
    <dgm:pt modelId="{4BB507EF-3B09-454E-88C1-AEFCFBB90B84}" type="pres">
      <dgm:prSet presAssocID="{FE5F11FD-C47C-4DAB-9394-853194A83B29}" presName="bgRect" presStyleLbl="bgShp" presStyleIdx="1" presStyleCnt="4"/>
      <dgm:spPr/>
    </dgm:pt>
    <dgm:pt modelId="{64933E7A-039C-4582-A643-832AA6D0609A}" type="pres">
      <dgm:prSet presAssocID="{FE5F11FD-C47C-4DAB-9394-853194A83B29}" presName="bgRectTx" presStyleLbl="bgShp" presStyleIdx="1" presStyleCnt="4">
        <dgm:presLayoutVars>
          <dgm:bulletEnabled val="1"/>
        </dgm:presLayoutVars>
      </dgm:prSet>
      <dgm:spPr/>
    </dgm:pt>
    <dgm:pt modelId="{BC68B37B-2F0D-4A03-87E1-379AECB2491C}" type="pres">
      <dgm:prSet presAssocID="{FE5F11FD-C47C-4DAB-9394-853194A83B29}" presName="spComp" presStyleCnt="0"/>
      <dgm:spPr/>
    </dgm:pt>
    <dgm:pt modelId="{8E387397-4F4E-437D-9ACE-8591DAB9AA5F}" type="pres">
      <dgm:prSet presAssocID="{FE5F11FD-C47C-4DAB-9394-853194A83B29}" presName="vSp" presStyleCnt="0"/>
      <dgm:spPr/>
    </dgm:pt>
    <dgm:pt modelId="{C9704FBB-F410-469A-8435-1F84412FDA88}" type="pres">
      <dgm:prSet presAssocID="{B948A26D-DE7A-4F57-B9DF-A02E67944CC3}" presName="rectComp" presStyleCnt="0"/>
      <dgm:spPr/>
    </dgm:pt>
    <dgm:pt modelId="{6E7EDC1F-1483-456F-87BE-30A3DD79234E}" type="pres">
      <dgm:prSet presAssocID="{B948A26D-DE7A-4F57-B9DF-A02E67944CC3}" presName="bgRect" presStyleLbl="bgShp" presStyleIdx="2" presStyleCnt="4" custLinFactNeighborY="670"/>
      <dgm:spPr/>
    </dgm:pt>
    <dgm:pt modelId="{77E14B42-CAB9-40F3-8621-91DCDBF87668}" type="pres">
      <dgm:prSet presAssocID="{B948A26D-DE7A-4F57-B9DF-A02E67944CC3}" presName="bgRectTx" presStyleLbl="bgShp" presStyleIdx="2" presStyleCnt="4">
        <dgm:presLayoutVars>
          <dgm:bulletEnabled val="1"/>
        </dgm:presLayoutVars>
      </dgm:prSet>
      <dgm:spPr/>
    </dgm:pt>
    <dgm:pt modelId="{105F503D-1445-46AD-BECB-CF40CC7FCBBF}" type="pres">
      <dgm:prSet presAssocID="{B948A26D-DE7A-4F57-B9DF-A02E67944CC3}" presName="spComp" presStyleCnt="0"/>
      <dgm:spPr/>
    </dgm:pt>
    <dgm:pt modelId="{AECB29C7-C68F-4F3E-99DC-A6BED0079748}" type="pres">
      <dgm:prSet presAssocID="{B948A26D-DE7A-4F57-B9DF-A02E67944CC3}" presName="vSp" presStyleCnt="0"/>
      <dgm:spPr/>
    </dgm:pt>
    <dgm:pt modelId="{2BBA8C6E-F5FA-40CD-9AD5-A343637ECBD2}" type="pres">
      <dgm:prSet presAssocID="{EAD17FA1-71A3-4AE8-A1DE-B36F90462F05}" presName="rectComp" presStyleCnt="0"/>
      <dgm:spPr/>
    </dgm:pt>
    <dgm:pt modelId="{9F8B7F77-05B6-49F3-B1E7-812421E37B91}" type="pres">
      <dgm:prSet presAssocID="{EAD17FA1-71A3-4AE8-A1DE-B36F90462F05}" presName="bgRect" presStyleLbl="bgShp" presStyleIdx="3" presStyleCnt="4"/>
      <dgm:spPr/>
    </dgm:pt>
    <dgm:pt modelId="{9B051000-AE45-4823-95D3-B62873D5D53D}" type="pres">
      <dgm:prSet presAssocID="{EAD17FA1-71A3-4AE8-A1DE-B36F90462F05}" presName="bgRectTx" presStyleLbl="bgShp" presStyleIdx="3" presStyleCnt="4">
        <dgm:presLayoutVars>
          <dgm:bulletEnabled val="1"/>
        </dgm:presLayoutVars>
      </dgm:prSet>
      <dgm:spPr/>
    </dgm:pt>
  </dgm:ptLst>
  <dgm:cxnLst>
    <dgm:cxn modelId="{F49EB104-5071-46F9-9FCC-B0DD22EFF593}" type="presOf" srcId="{63FB55C3-D344-4C87-98C0-E9F3818293DE}" destId="{C8C3E33E-AEE6-48CA-80A2-4FC446722ADC}" srcOrd="0" destOrd="0" presId="urn:microsoft.com/office/officeart/2005/8/layout/hierarchy6"/>
    <dgm:cxn modelId="{18876908-59DA-4B18-A9B4-3CABA4E62F74}" type="presOf" srcId="{FE5F11FD-C47C-4DAB-9394-853194A83B29}" destId="{4BB507EF-3B09-454E-88C1-AEFCFBB90B84}" srcOrd="0" destOrd="0" presId="urn:microsoft.com/office/officeart/2005/8/layout/hierarchy6"/>
    <dgm:cxn modelId="{3BB18F0B-6B98-4DCB-825F-A99222823CBB}" type="presOf" srcId="{A5CFC219-D689-4D44-86AB-2484341E26E9}" destId="{43102766-CE9B-434F-95E5-3B31CD22858E}" srcOrd="0" destOrd="0" presId="urn:microsoft.com/office/officeart/2005/8/layout/hierarchy6"/>
    <dgm:cxn modelId="{07CC0514-2A76-4C26-9060-38DD77FADAFB}" srcId="{63FB55C3-D344-4C87-98C0-E9F3818293DE}" destId="{B948A26D-DE7A-4F57-B9DF-A02E67944CC3}" srcOrd="3" destOrd="0" parTransId="{08A053FE-CCC5-4611-8DD9-34F2EC6FAFFC}" sibTransId="{156179B9-4249-4A86-B7CC-95212AD194C9}"/>
    <dgm:cxn modelId="{086F691F-69E6-4B39-ABEF-5E5491F58D8B}" type="presOf" srcId="{DB3E8535-E811-4ABA-B625-CFDF92B80F51}" destId="{8EC2B954-A004-493E-AB99-D89FC8624CA9}" srcOrd="0" destOrd="0" presId="urn:microsoft.com/office/officeart/2005/8/layout/hierarchy6"/>
    <dgm:cxn modelId="{E03CF739-5A8B-4802-8C87-71E4A16D9CFF}" srcId="{A5CFC219-D689-4D44-86AB-2484341E26E9}" destId="{B2AFD5D4-57D0-4B68-A0BD-D291B0A10ACC}" srcOrd="0" destOrd="0" parTransId="{C2286055-E5CA-4646-BA5A-378F906081BD}" sibTransId="{BBFC67CC-B51C-4C7E-B97D-65A29F6FF900}"/>
    <dgm:cxn modelId="{9ECFEE3E-AC48-4660-80E2-3CEF5F89803A}" type="presOf" srcId="{EAD17FA1-71A3-4AE8-A1DE-B36F90462F05}" destId="{9B051000-AE45-4823-95D3-B62873D5D53D}" srcOrd="1" destOrd="0" presId="urn:microsoft.com/office/officeart/2005/8/layout/hierarchy6"/>
    <dgm:cxn modelId="{4317CA3F-FF74-4A3F-AF88-22B20FE65899}" type="presOf" srcId="{EAD17FA1-71A3-4AE8-A1DE-B36F90462F05}" destId="{9F8B7F77-05B6-49F3-B1E7-812421E37B91}" srcOrd="0" destOrd="0" presId="urn:microsoft.com/office/officeart/2005/8/layout/hierarchy6"/>
    <dgm:cxn modelId="{E2146A60-9D94-474A-98EC-D97158E3A2A0}" type="presOf" srcId="{B948A26D-DE7A-4F57-B9DF-A02E67944CC3}" destId="{77E14B42-CAB9-40F3-8621-91DCDBF87668}" srcOrd="1" destOrd="0" presId="urn:microsoft.com/office/officeart/2005/8/layout/hierarchy6"/>
    <dgm:cxn modelId="{F9DB5C6B-D8D8-47EC-B51B-ACF35855D091}" type="presOf" srcId="{615A719A-48BE-4038-B09D-000E0190DF65}" destId="{53F29AEF-8F37-4DCF-8BA5-A1AE77E1E591}" srcOrd="0" destOrd="0" presId="urn:microsoft.com/office/officeart/2005/8/layout/hierarchy6"/>
    <dgm:cxn modelId="{7CA2AB6C-0DF1-498E-8A9B-DF71FE097913}" srcId="{63FB55C3-D344-4C87-98C0-E9F3818293DE}" destId="{40F8E4C9-80C3-49D3-B617-C09A4B555C92}" srcOrd="1" destOrd="0" parTransId="{0E304F59-882D-493C-AEC0-382343256ECE}" sibTransId="{88E1DE6E-87DB-4052-860C-5E05C55233AB}"/>
    <dgm:cxn modelId="{09C74F50-5E06-4DDD-8529-D1FFFA7C4C2D}" srcId="{63FB55C3-D344-4C87-98C0-E9F3818293DE}" destId="{FE5F11FD-C47C-4DAB-9394-853194A83B29}" srcOrd="2" destOrd="0" parTransId="{5DDD58C2-E092-421F-9333-051DDA330D65}" sibTransId="{16693C39-492E-4920-8C4C-ABD1CB3015D0}"/>
    <dgm:cxn modelId="{091F0976-B83C-4B69-8751-B3523996BAC8}" srcId="{63FB55C3-D344-4C87-98C0-E9F3818293DE}" destId="{A5CFC219-D689-4D44-86AB-2484341E26E9}" srcOrd="0" destOrd="0" parTransId="{2371CB25-7A62-4380-A999-D8A7B98C1908}" sibTransId="{CA025017-4836-4212-9BE5-AC161BDED042}"/>
    <dgm:cxn modelId="{51FE8A77-E631-4103-9106-45E1D6A85867}" srcId="{B2AFD5D4-57D0-4B68-A0BD-D291B0A10ACC}" destId="{7D1B04A8-99C2-4E19-92D1-B298FBEDD8DC}" srcOrd="0" destOrd="0" parTransId="{FC032116-32E2-45AA-BEBE-4219E37FC6C8}" sibTransId="{09F42F73-3207-4657-8F7D-B89C14993855}"/>
    <dgm:cxn modelId="{D9E40392-2916-4D45-8095-13695DE05956}" type="presOf" srcId="{FE5F11FD-C47C-4DAB-9394-853194A83B29}" destId="{64933E7A-039C-4582-A643-832AA6D0609A}" srcOrd="1" destOrd="0" presId="urn:microsoft.com/office/officeart/2005/8/layout/hierarchy6"/>
    <dgm:cxn modelId="{64A24B96-E57D-4499-933B-012781444F74}" type="presOf" srcId="{C2286055-E5CA-4646-BA5A-378F906081BD}" destId="{9CBE1279-85C4-495B-AC9E-C006C025E849}" srcOrd="0" destOrd="0" presId="urn:microsoft.com/office/officeart/2005/8/layout/hierarchy6"/>
    <dgm:cxn modelId="{CBF9419D-C3C3-483B-A91D-6FFE9EB46DD0}" type="presOf" srcId="{40F8E4C9-80C3-49D3-B617-C09A4B555C92}" destId="{68C5FDA6-CE3E-477A-A09D-59B9C5793653}" srcOrd="1" destOrd="0" presId="urn:microsoft.com/office/officeart/2005/8/layout/hierarchy6"/>
    <dgm:cxn modelId="{B1357CA5-CA63-47AA-A997-2B4007AAEDA7}" type="presOf" srcId="{40F8E4C9-80C3-49D3-B617-C09A4B555C92}" destId="{A4501114-BDAF-4920-84AE-BFDE7CFF29E5}" srcOrd="0" destOrd="0" presId="urn:microsoft.com/office/officeart/2005/8/layout/hierarchy6"/>
    <dgm:cxn modelId="{25D4B1BC-B721-46F7-A7FE-7A94BAAF2EFB}" type="presOf" srcId="{7D1B04A8-99C2-4E19-92D1-B298FBEDD8DC}" destId="{BEC2C35D-71F3-4EC0-AFF0-BF86E41A179A}" srcOrd="0" destOrd="0" presId="urn:microsoft.com/office/officeart/2005/8/layout/hierarchy6"/>
    <dgm:cxn modelId="{27CDD9BC-8D67-46AD-A193-D3660AA51536}" type="presOf" srcId="{B948A26D-DE7A-4F57-B9DF-A02E67944CC3}" destId="{6E7EDC1F-1483-456F-87BE-30A3DD79234E}" srcOrd="0" destOrd="0" presId="urn:microsoft.com/office/officeart/2005/8/layout/hierarchy6"/>
    <dgm:cxn modelId="{D31733CF-2772-4293-B021-F2C8A8C46019}" type="presOf" srcId="{B2AFD5D4-57D0-4B68-A0BD-D291B0A10ACC}" destId="{9B8E9509-9D4F-41E6-A0CD-B1CAD0DA68CB}" srcOrd="0" destOrd="0" presId="urn:microsoft.com/office/officeart/2005/8/layout/hierarchy6"/>
    <dgm:cxn modelId="{91B4A1E1-C828-4812-9195-A3358BCCAC50}" type="presOf" srcId="{FC032116-32E2-45AA-BEBE-4219E37FC6C8}" destId="{DFFDA72A-B117-406F-AC79-5FFD475590A4}" srcOrd="0" destOrd="0" presId="urn:microsoft.com/office/officeart/2005/8/layout/hierarchy6"/>
    <dgm:cxn modelId="{F101CBEA-C735-4C38-A061-BF2B4C96AE25}" srcId="{63FB55C3-D344-4C87-98C0-E9F3818293DE}" destId="{EAD17FA1-71A3-4AE8-A1DE-B36F90462F05}" srcOrd="4" destOrd="0" parTransId="{5422956C-42A9-41FA-AE99-C4415C206BE4}" sibTransId="{57A8644C-F3B5-47C7-B506-4D04B6ED7750}"/>
    <dgm:cxn modelId="{66BBA6F5-9A2E-4796-874D-35C852E64F43}" srcId="{7D1B04A8-99C2-4E19-92D1-B298FBEDD8DC}" destId="{DB3E8535-E811-4ABA-B625-CFDF92B80F51}" srcOrd="0" destOrd="0" parTransId="{615A719A-48BE-4038-B09D-000E0190DF65}" sibTransId="{E3442A8F-2106-49AF-A2F7-4A6B16E2633E}"/>
    <dgm:cxn modelId="{491BFC0B-4E9F-41B5-B54C-D023F3F8B729}" type="presParOf" srcId="{C8C3E33E-AEE6-48CA-80A2-4FC446722ADC}" destId="{4B8DCFD3-65AF-4910-BC14-E59CE601DD2C}" srcOrd="0" destOrd="0" presId="urn:microsoft.com/office/officeart/2005/8/layout/hierarchy6"/>
    <dgm:cxn modelId="{0DD353DE-B7DC-46E4-964B-56A1717D8D81}" type="presParOf" srcId="{4B8DCFD3-65AF-4910-BC14-E59CE601DD2C}" destId="{52659E4F-B30D-4343-8785-DBDBECD56651}" srcOrd="0" destOrd="0" presId="urn:microsoft.com/office/officeart/2005/8/layout/hierarchy6"/>
    <dgm:cxn modelId="{5CCB8D24-577F-4C1F-8731-D6A781C03636}" type="presParOf" srcId="{4B8DCFD3-65AF-4910-BC14-E59CE601DD2C}" destId="{F52D6191-3224-4A72-95AD-389F4B90A4EA}" srcOrd="1" destOrd="0" presId="urn:microsoft.com/office/officeart/2005/8/layout/hierarchy6"/>
    <dgm:cxn modelId="{670960C6-7289-4804-A36F-EA8A4B4F4489}" type="presParOf" srcId="{F52D6191-3224-4A72-95AD-389F4B90A4EA}" destId="{DC93ABCE-8038-458E-AB40-E9756EE6A74E}" srcOrd="0" destOrd="0" presId="urn:microsoft.com/office/officeart/2005/8/layout/hierarchy6"/>
    <dgm:cxn modelId="{57B74328-A2E5-4F95-A03B-BD578084DC03}" type="presParOf" srcId="{DC93ABCE-8038-458E-AB40-E9756EE6A74E}" destId="{43102766-CE9B-434F-95E5-3B31CD22858E}" srcOrd="0" destOrd="0" presId="urn:microsoft.com/office/officeart/2005/8/layout/hierarchy6"/>
    <dgm:cxn modelId="{2FDE5032-F295-48D5-B5E1-52C841E92E64}" type="presParOf" srcId="{DC93ABCE-8038-458E-AB40-E9756EE6A74E}" destId="{98F9A0B4-1CAE-4808-8050-081A1EFA7964}" srcOrd="1" destOrd="0" presId="urn:microsoft.com/office/officeart/2005/8/layout/hierarchy6"/>
    <dgm:cxn modelId="{69B769EB-DF80-4283-A9F5-CDF8163A1FE2}" type="presParOf" srcId="{98F9A0B4-1CAE-4808-8050-081A1EFA7964}" destId="{9CBE1279-85C4-495B-AC9E-C006C025E849}" srcOrd="0" destOrd="0" presId="urn:microsoft.com/office/officeart/2005/8/layout/hierarchy6"/>
    <dgm:cxn modelId="{EACC0413-B79E-4C41-9B9B-9FBFD0B2C68D}" type="presParOf" srcId="{98F9A0B4-1CAE-4808-8050-081A1EFA7964}" destId="{91AB5E3A-DF07-4012-AC11-87DE3538C401}" srcOrd="1" destOrd="0" presId="urn:microsoft.com/office/officeart/2005/8/layout/hierarchy6"/>
    <dgm:cxn modelId="{6DD9E9F2-0D3A-437A-9716-3089DAEF5B4B}" type="presParOf" srcId="{91AB5E3A-DF07-4012-AC11-87DE3538C401}" destId="{9B8E9509-9D4F-41E6-A0CD-B1CAD0DA68CB}" srcOrd="0" destOrd="0" presId="urn:microsoft.com/office/officeart/2005/8/layout/hierarchy6"/>
    <dgm:cxn modelId="{155D5EE5-A5C4-4609-960A-B7F8858531E9}" type="presParOf" srcId="{91AB5E3A-DF07-4012-AC11-87DE3538C401}" destId="{8D43BA45-8ACA-49D6-942F-AA975B1DF56F}" srcOrd="1" destOrd="0" presId="urn:microsoft.com/office/officeart/2005/8/layout/hierarchy6"/>
    <dgm:cxn modelId="{40284DEE-5B7A-4F8B-B089-E61796B7251A}" type="presParOf" srcId="{8D43BA45-8ACA-49D6-942F-AA975B1DF56F}" destId="{DFFDA72A-B117-406F-AC79-5FFD475590A4}" srcOrd="0" destOrd="0" presId="urn:microsoft.com/office/officeart/2005/8/layout/hierarchy6"/>
    <dgm:cxn modelId="{94606136-9BD1-4B1D-92E7-14D878B9F5ED}" type="presParOf" srcId="{8D43BA45-8ACA-49D6-942F-AA975B1DF56F}" destId="{CB16C69C-385B-4EAB-A2AC-C74D3ECEA4E2}" srcOrd="1" destOrd="0" presId="urn:microsoft.com/office/officeart/2005/8/layout/hierarchy6"/>
    <dgm:cxn modelId="{1A245AD7-D33E-484E-919F-7F3715676F89}" type="presParOf" srcId="{CB16C69C-385B-4EAB-A2AC-C74D3ECEA4E2}" destId="{BEC2C35D-71F3-4EC0-AFF0-BF86E41A179A}" srcOrd="0" destOrd="0" presId="urn:microsoft.com/office/officeart/2005/8/layout/hierarchy6"/>
    <dgm:cxn modelId="{0EA7E6A4-1406-44BF-A8D3-C0E77447A7C6}" type="presParOf" srcId="{CB16C69C-385B-4EAB-A2AC-C74D3ECEA4E2}" destId="{75D5E5C7-D7C9-499E-BCA4-3303ECD20A6B}" srcOrd="1" destOrd="0" presId="urn:microsoft.com/office/officeart/2005/8/layout/hierarchy6"/>
    <dgm:cxn modelId="{162AE36E-598A-447B-9DDF-A71AB366F00E}" type="presParOf" srcId="{75D5E5C7-D7C9-499E-BCA4-3303ECD20A6B}" destId="{53F29AEF-8F37-4DCF-8BA5-A1AE77E1E591}" srcOrd="0" destOrd="0" presId="urn:microsoft.com/office/officeart/2005/8/layout/hierarchy6"/>
    <dgm:cxn modelId="{6CE0AA4A-C1B1-4BAE-B204-242763A5A702}" type="presParOf" srcId="{75D5E5C7-D7C9-499E-BCA4-3303ECD20A6B}" destId="{E27D31B8-11FB-46D0-A560-8B15A01AC881}" srcOrd="1" destOrd="0" presId="urn:microsoft.com/office/officeart/2005/8/layout/hierarchy6"/>
    <dgm:cxn modelId="{844908E0-5E08-4553-829C-A1946BAC17E7}" type="presParOf" srcId="{E27D31B8-11FB-46D0-A560-8B15A01AC881}" destId="{8EC2B954-A004-493E-AB99-D89FC8624CA9}" srcOrd="0" destOrd="0" presId="urn:microsoft.com/office/officeart/2005/8/layout/hierarchy6"/>
    <dgm:cxn modelId="{2EC7B2F6-106C-411D-9E07-8C6E1A0894E4}" type="presParOf" srcId="{E27D31B8-11FB-46D0-A560-8B15A01AC881}" destId="{899D3DFF-B7D3-422A-81AE-C7BA25DF14B4}" srcOrd="1" destOrd="0" presId="urn:microsoft.com/office/officeart/2005/8/layout/hierarchy6"/>
    <dgm:cxn modelId="{1ECAAB1A-3769-47E3-9181-4F71111E5FCC}" type="presParOf" srcId="{C8C3E33E-AEE6-48CA-80A2-4FC446722ADC}" destId="{FC85782F-4D77-44B2-B96A-F3C34864BF7F}" srcOrd="1" destOrd="0" presId="urn:microsoft.com/office/officeart/2005/8/layout/hierarchy6"/>
    <dgm:cxn modelId="{64B00165-6DE3-47FB-92F3-D10E86221173}" type="presParOf" srcId="{FC85782F-4D77-44B2-B96A-F3C34864BF7F}" destId="{1CDCAEA5-6FFA-4718-960F-1367B8B25DAF}" srcOrd="0" destOrd="0" presId="urn:microsoft.com/office/officeart/2005/8/layout/hierarchy6"/>
    <dgm:cxn modelId="{85458B82-9B9F-453D-BD48-0B429C2E4E96}" type="presParOf" srcId="{1CDCAEA5-6FFA-4718-960F-1367B8B25DAF}" destId="{A4501114-BDAF-4920-84AE-BFDE7CFF29E5}" srcOrd="0" destOrd="0" presId="urn:microsoft.com/office/officeart/2005/8/layout/hierarchy6"/>
    <dgm:cxn modelId="{A72E9626-384F-480A-9D0D-EA1F12A7952D}" type="presParOf" srcId="{1CDCAEA5-6FFA-4718-960F-1367B8B25DAF}" destId="{68C5FDA6-CE3E-477A-A09D-59B9C5793653}" srcOrd="1" destOrd="0" presId="urn:microsoft.com/office/officeart/2005/8/layout/hierarchy6"/>
    <dgm:cxn modelId="{E06DD7E2-355F-4594-9147-7914BE140F99}" type="presParOf" srcId="{FC85782F-4D77-44B2-B96A-F3C34864BF7F}" destId="{E4619A7C-A015-47C7-BCB1-B55D74F18C2C}" srcOrd="1" destOrd="0" presId="urn:microsoft.com/office/officeart/2005/8/layout/hierarchy6"/>
    <dgm:cxn modelId="{63590822-BF38-4BA1-956F-D9186A4C34F4}" type="presParOf" srcId="{E4619A7C-A015-47C7-BCB1-B55D74F18C2C}" destId="{7B849406-EA89-41EE-92C9-3841BC31E779}" srcOrd="0" destOrd="0" presId="urn:microsoft.com/office/officeart/2005/8/layout/hierarchy6"/>
    <dgm:cxn modelId="{DEA4E041-DCD9-44E6-A0A1-7097D5AE8280}" type="presParOf" srcId="{FC85782F-4D77-44B2-B96A-F3C34864BF7F}" destId="{EFC61B82-AC27-4474-9AAF-BD3F8F0F8B8A}" srcOrd="2" destOrd="0" presId="urn:microsoft.com/office/officeart/2005/8/layout/hierarchy6"/>
    <dgm:cxn modelId="{A673497C-52CC-415E-BE26-E0326BBEDBA9}" type="presParOf" srcId="{EFC61B82-AC27-4474-9AAF-BD3F8F0F8B8A}" destId="{4BB507EF-3B09-454E-88C1-AEFCFBB90B84}" srcOrd="0" destOrd="0" presId="urn:microsoft.com/office/officeart/2005/8/layout/hierarchy6"/>
    <dgm:cxn modelId="{DE23DB6E-34F9-4E97-B445-094EA936495B}" type="presParOf" srcId="{EFC61B82-AC27-4474-9AAF-BD3F8F0F8B8A}" destId="{64933E7A-039C-4582-A643-832AA6D0609A}" srcOrd="1" destOrd="0" presId="urn:microsoft.com/office/officeart/2005/8/layout/hierarchy6"/>
    <dgm:cxn modelId="{E07631E7-64CB-4864-871B-F2AECD88999F}" type="presParOf" srcId="{FC85782F-4D77-44B2-B96A-F3C34864BF7F}" destId="{BC68B37B-2F0D-4A03-87E1-379AECB2491C}" srcOrd="3" destOrd="0" presId="urn:microsoft.com/office/officeart/2005/8/layout/hierarchy6"/>
    <dgm:cxn modelId="{845CDD7C-2314-43B9-939B-2232F01ABAED}" type="presParOf" srcId="{BC68B37B-2F0D-4A03-87E1-379AECB2491C}" destId="{8E387397-4F4E-437D-9ACE-8591DAB9AA5F}" srcOrd="0" destOrd="0" presId="urn:microsoft.com/office/officeart/2005/8/layout/hierarchy6"/>
    <dgm:cxn modelId="{2793FEE8-2B88-4FEF-B289-1C8B73A3AEC5}" type="presParOf" srcId="{FC85782F-4D77-44B2-B96A-F3C34864BF7F}" destId="{C9704FBB-F410-469A-8435-1F84412FDA88}" srcOrd="4" destOrd="0" presId="urn:microsoft.com/office/officeart/2005/8/layout/hierarchy6"/>
    <dgm:cxn modelId="{C3A2128D-8CAE-4433-B25B-C5E98D4D3A6F}" type="presParOf" srcId="{C9704FBB-F410-469A-8435-1F84412FDA88}" destId="{6E7EDC1F-1483-456F-87BE-30A3DD79234E}" srcOrd="0" destOrd="0" presId="urn:microsoft.com/office/officeart/2005/8/layout/hierarchy6"/>
    <dgm:cxn modelId="{FE5BA336-2437-4315-B61F-CD8673FF368D}" type="presParOf" srcId="{C9704FBB-F410-469A-8435-1F84412FDA88}" destId="{77E14B42-CAB9-40F3-8621-91DCDBF87668}" srcOrd="1" destOrd="0" presId="urn:microsoft.com/office/officeart/2005/8/layout/hierarchy6"/>
    <dgm:cxn modelId="{5C5C9E75-C32C-4A75-B62E-2D787A6A9D3E}" type="presParOf" srcId="{FC85782F-4D77-44B2-B96A-F3C34864BF7F}" destId="{105F503D-1445-46AD-BECB-CF40CC7FCBBF}" srcOrd="5" destOrd="0" presId="urn:microsoft.com/office/officeart/2005/8/layout/hierarchy6"/>
    <dgm:cxn modelId="{45F5107A-42E2-40D4-9511-C5AF45FD9D40}" type="presParOf" srcId="{105F503D-1445-46AD-BECB-CF40CC7FCBBF}" destId="{AECB29C7-C68F-4F3E-99DC-A6BED0079748}" srcOrd="0" destOrd="0" presId="urn:microsoft.com/office/officeart/2005/8/layout/hierarchy6"/>
    <dgm:cxn modelId="{896132FD-DD92-436B-AD20-33750A7A9A00}" type="presParOf" srcId="{FC85782F-4D77-44B2-B96A-F3C34864BF7F}" destId="{2BBA8C6E-F5FA-40CD-9AD5-A343637ECBD2}" srcOrd="6" destOrd="0" presId="urn:microsoft.com/office/officeart/2005/8/layout/hierarchy6"/>
    <dgm:cxn modelId="{885A26E0-2C1D-40D1-A1D7-2F8EA6DA0857}" type="presParOf" srcId="{2BBA8C6E-F5FA-40CD-9AD5-A343637ECBD2}" destId="{9F8B7F77-05B6-49F3-B1E7-812421E37B91}" srcOrd="0" destOrd="0" presId="urn:microsoft.com/office/officeart/2005/8/layout/hierarchy6"/>
    <dgm:cxn modelId="{D424335C-DFBC-43E1-AC69-5607C6CF8B25}" type="presParOf" srcId="{2BBA8C6E-F5FA-40CD-9AD5-A343637ECBD2}" destId="{9B051000-AE45-4823-95D3-B62873D5D53D}" srcOrd="1" destOrd="0" presId="urn:microsoft.com/office/officeart/2005/8/layout/hierarchy6"/>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9FE9CA-112D-4C35-8E53-FC5163AFF53E}" type="doc">
      <dgm:prSet loTypeId="urn:microsoft.com/office/officeart/2005/8/layout/gear1" loCatId="relationship" qsTypeId="urn:microsoft.com/office/officeart/2005/8/quickstyle/simple1" qsCatId="simple" csTypeId="urn:microsoft.com/office/officeart/2005/8/colors/accent1_2" csCatId="accent1" phldr="1"/>
      <dgm:spPr/>
    </dgm:pt>
    <dgm:pt modelId="{8B9BC3DD-6515-4E60-B042-AD9802310A07}">
      <dgm:prSet phldrT="[Texto]"/>
      <dgm:spPr/>
      <dgm:t>
        <a:bodyPr/>
        <a:lstStyle/>
        <a:p>
          <a:r>
            <a:rPr lang="es-MX" dirty="0"/>
            <a:t>Problema Comercial</a:t>
          </a:r>
          <a:endParaRPr lang="es-AR" dirty="0"/>
        </a:p>
      </dgm:t>
    </dgm:pt>
    <dgm:pt modelId="{A1E31584-DADC-426F-813A-B6B3D51AC105}" type="parTrans" cxnId="{CC5AF5D1-9FDB-47E1-B51F-64446D917D5C}">
      <dgm:prSet/>
      <dgm:spPr/>
      <dgm:t>
        <a:bodyPr/>
        <a:lstStyle/>
        <a:p>
          <a:endParaRPr lang="es-AR"/>
        </a:p>
      </dgm:t>
    </dgm:pt>
    <dgm:pt modelId="{D8D676C5-923C-4363-ADEF-950A39AE53CD}" type="sibTrans" cxnId="{CC5AF5D1-9FDB-47E1-B51F-64446D917D5C}">
      <dgm:prSet/>
      <dgm:spPr/>
      <dgm:t>
        <a:bodyPr/>
        <a:lstStyle/>
        <a:p>
          <a:endParaRPr lang="es-AR"/>
        </a:p>
      </dgm:t>
    </dgm:pt>
    <dgm:pt modelId="{5A0DA3E3-EF9D-43C4-A39F-862F81BDCB67}">
      <dgm:prSet phldrT="[Texto]"/>
      <dgm:spPr/>
      <dgm:t>
        <a:bodyPr/>
        <a:lstStyle/>
        <a:p>
          <a:r>
            <a:rPr lang="es-MX" dirty="0"/>
            <a:t>Contexto Comercial</a:t>
          </a:r>
          <a:endParaRPr lang="es-AR" dirty="0"/>
        </a:p>
      </dgm:t>
    </dgm:pt>
    <dgm:pt modelId="{D0BE2E15-B533-4BF4-93EB-E65F3B21AACC}" type="parTrans" cxnId="{D787E38B-54BF-42BD-96DB-811FEF3A5CD2}">
      <dgm:prSet/>
      <dgm:spPr/>
      <dgm:t>
        <a:bodyPr/>
        <a:lstStyle/>
        <a:p>
          <a:endParaRPr lang="es-AR"/>
        </a:p>
      </dgm:t>
    </dgm:pt>
    <dgm:pt modelId="{EF76EC75-674F-4D69-AEFB-E721C99149DC}" type="sibTrans" cxnId="{D787E38B-54BF-42BD-96DB-811FEF3A5CD2}">
      <dgm:prSet/>
      <dgm:spPr/>
      <dgm:t>
        <a:bodyPr/>
        <a:lstStyle/>
        <a:p>
          <a:endParaRPr lang="es-AR"/>
        </a:p>
      </dgm:t>
    </dgm:pt>
    <dgm:pt modelId="{CC4B3706-9B09-4CBA-8BDF-2ED286286DAD}">
      <dgm:prSet/>
      <dgm:spPr/>
      <dgm:t>
        <a:bodyPr/>
        <a:lstStyle/>
        <a:p>
          <a:r>
            <a:rPr lang="es-MX" dirty="0"/>
            <a:t>Contexto Analítico</a:t>
          </a:r>
          <a:endParaRPr lang="es-AR" dirty="0"/>
        </a:p>
      </dgm:t>
    </dgm:pt>
    <dgm:pt modelId="{AF9E63C5-BED0-42DE-AC7D-E2FFD32F943E}" type="parTrans" cxnId="{F69B9BDD-ACE4-4F36-B128-D2C975DCE3B0}">
      <dgm:prSet/>
      <dgm:spPr/>
      <dgm:t>
        <a:bodyPr/>
        <a:lstStyle/>
        <a:p>
          <a:endParaRPr lang="es-AR"/>
        </a:p>
      </dgm:t>
    </dgm:pt>
    <dgm:pt modelId="{5E8005A1-C76B-438B-9FDC-C4689D11B922}" type="sibTrans" cxnId="{F69B9BDD-ACE4-4F36-B128-D2C975DCE3B0}">
      <dgm:prSet/>
      <dgm:spPr/>
      <dgm:t>
        <a:bodyPr/>
        <a:lstStyle/>
        <a:p>
          <a:endParaRPr lang="es-AR"/>
        </a:p>
      </dgm:t>
    </dgm:pt>
    <dgm:pt modelId="{0CAFEB3A-9961-4494-9BDB-692A7FC975FA}" type="pres">
      <dgm:prSet presAssocID="{CF9FE9CA-112D-4C35-8E53-FC5163AFF53E}" presName="composite" presStyleCnt="0">
        <dgm:presLayoutVars>
          <dgm:chMax val="3"/>
          <dgm:animLvl val="lvl"/>
          <dgm:resizeHandles val="exact"/>
        </dgm:presLayoutVars>
      </dgm:prSet>
      <dgm:spPr/>
    </dgm:pt>
    <dgm:pt modelId="{2867B3BE-DD62-4E8F-9351-DD3F37823B36}" type="pres">
      <dgm:prSet presAssocID="{8B9BC3DD-6515-4E60-B042-AD9802310A07}" presName="gear1" presStyleLbl="node1" presStyleIdx="0" presStyleCnt="3" custLinFactNeighborX="-408" custLinFactNeighborY="408">
        <dgm:presLayoutVars>
          <dgm:chMax val="1"/>
          <dgm:bulletEnabled val="1"/>
        </dgm:presLayoutVars>
      </dgm:prSet>
      <dgm:spPr/>
    </dgm:pt>
    <dgm:pt modelId="{90B47B4C-061F-4D2F-A149-4D804FA67702}" type="pres">
      <dgm:prSet presAssocID="{8B9BC3DD-6515-4E60-B042-AD9802310A07}" presName="gear1srcNode" presStyleLbl="node1" presStyleIdx="0" presStyleCnt="3"/>
      <dgm:spPr/>
    </dgm:pt>
    <dgm:pt modelId="{226DC24B-5331-4B19-B4B2-793ABFD93E72}" type="pres">
      <dgm:prSet presAssocID="{8B9BC3DD-6515-4E60-B042-AD9802310A07}" presName="gear1dstNode" presStyleLbl="node1" presStyleIdx="0" presStyleCnt="3"/>
      <dgm:spPr/>
    </dgm:pt>
    <dgm:pt modelId="{7FD07B58-B5AF-4879-AC99-2FB973AC23EF}" type="pres">
      <dgm:prSet presAssocID="{CC4B3706-9B09-4CBA-8BDF-2ED286286DAD}" presName="gear2" presStyleLbl="node1" presStyleIdx="1" presStyleCnt="3">
        <dgm:presLayoutVars>
          <dgm:chMax val="1"/>
          <dgm:bulletEnabled val="1"/>
        </dgm:presLayoutVars>
      </dgm:prSet>
      <dgm:spPr/>
    </dgm:pt>
    <dgm:pt modelId="{F1B4F7B6-12AA-455D-9327-38D476A91A3B}" type="pres">
      <dgm:prSet presAssocID="{CC4B3706-9B09-4CBA-8BDF-2ED286286DAD}" presName="gear2srcNode" presStyleLbl="node1" presStyleIdx="1" presStyleCnt="3"/>
      <dgm:spPr/>
    </dgm:pt>
    <dgm:pt modelId="{1322DF81-74BF-4D3F-991D-0316C40BABFC}" type="pres">
      <dgm:prSet presAssocID="{CC4B3706-9B09-4CBA-8BDF-2ED286286DAD}" presName="gear2dstNode" presStyleLbl="node1" presStyleIdx="1" presStyleCnt="3"/>
      <dgm:spPr/>
    </dgm:pt>
    <dgm:pt modelId="{BC0B7471-2382-44D8-AC52-DBD18EFC1964}" type="pres">
      <dgm:prSet presAssocID="{5A0DA3E3-EF9D-43C4-A39F-862F81BDCB67}" presName="gear3" presStyleLbl="node1" presStyleIdx="2" presStyleCnt="3"/>
      <dgm:spPr/>
    </dgm:pt>
    <dgm:pt modelId="{B597A5DA-CC4C-412A-B023-57BEFD1D6E7F}" type="pres">
      <dgm:prSet presAssocID="{5A0DA3E3-EF9D-43C4-A39F-862F81BDCB67}" presName="gear3tx" presStyleLbl="node1" presStyleIdx="2" presStyleCnt="3">
        <dgm:presLayoutVars>
          <dgm:chMax val="1"/>
          <dgm:bulletEnabled val="1"/>
        </dgm:presLayoutVars>
      </dgm:prSet>
      <dgm:spPr/>
    </dgm:pt>
    <dgm:pt modelId="{AB1752A9-8303-455B-8A6D-55DDB12F06A0}" type="pres">
      <dgm:prSet presAssocID="{5A0DA3E3-EF9D-43C4-A39F-862F81BDCB67}" presName="gear3srcNode" presStyleLbl="node1" presStyleIdx="2" presStyleCnt="3"/>
      <dgm:spPr/>
    </dgm:pt>
    <dgm:pt modelId="{5FF773AB-2DF6-44A2-9C1D-91DC15651AE4}" type="pres">
      <dgm:prSet presAssocID="{5A0DA3E3-EF9D-43C4-A39F-862F81BDCB67}" presName="gear3dstNode" presStyleLbl="node1" presStyleIdx="2" presStyleCnt="3"/>
      <dgm:spPr/>
    </dgm:pt>
    <dgm:pt modelId="{217D3AD6-1378-463F-9248-69764B7911D2}" type="pres">
      <dgm:prSet presAssocID="{D8D676C5-923C-4363-ADEF-950A39AE53CD}" presName="connector1" presStyleLbl="sibTrans2D1" presStyleIdx="0" presStyleCnt="3"/>
      <dgm:spPr/>
    </dgm:pt>
    <dgm:pt modelId="{109C3F05-4822-4AEA-B927-6D1EB01E66C8}" type="pres">
      <dgm:prSet presAssocID="{5E8005A1-C76B-438B-9FDC-C4689D11B922}" presName="connector2" presStyleLbl="sibTrans2D1" presStyleIdx="1" presStyleCnt="3"/>
      <dgm:spPr/>
    </dgm:pt>
    <dgm:pt modelId="{A791F40F-5041-44E4-A8E5-8A171836A49A}" type="pres">
      <dgm:prSet presAssocID="{EF76EC75-674F-4D69-AEFB-E721C99149DC}" presName="connector3" presStyleLbl="sibTrans2D1" presStyleIdx="2" presStyleCnt="3"/>
      <dgm:spPr/>
    </dgm:pt>
  </dgm:ptLst>
  <dgm:cxnLst>
    <dgm:cxn modelId="{0125D510-D6FD-4F54-AAF5-E9A86EDC403B}" type="presOf" srcId="{5A0DA3E3-EF9D-43C4-A39F-862F81BDCB67}" destId="{5FF773AB-2DF6-44A2-9C1D-91DC15651AE4}" srcOrd="3" destOrd="0" presId="urn:microsoft.com/office/officeart/2005/8/layout/gear1"/>
    <dgm:cxn modelId="{4D65E915-8647-46A2-BD96-F21BB3616CE8}" type="presOf" srcId="{8B9BC3DD-6515-4E60-B042-AD9802310A07}" destId="{2867B3BE-DD62-4E8F-9351-DD3F37823B36}" srcOrd="0" destOrd="0" presId="urn:microsoft.com/office/officeart/2005/8/layout/gear1"/>
    <dgm:cxn modelId="{6182AE31-78AE-4EB2-BAF5-014658C4F486}" type="presOf" srcId="{D8D676C5-923C-4363-ADEF-950A39AE53CD}" destId="{217D3AD6-1378-463F-9248-69764B7911D2}" srcOrd="0" destOrd="0" presId="urn:microsoft.com/office/officeart/2005/8/layout/gear1"/>
    <dgm:cxn modelId="{B49C1535-57AE-4016-A5C0-70B3A3298932}" type="presOf" srcId="{8B9BC3DD-6515-4E60-B042-AD9802310A07}" destId="{226DC24B-5331-4B19-B4B2-793ABFD93E72}" srcOrd="2" destOrd="0" presId="urn:microsoft.com/office/officeart/2005/8/layout/gear1"/>
    <dgm:cxn modelId="{8A7B1B3F-CFBB-4F05-9EFC-91EE7AA320C8}" type="presOf" srcId="{5A0DA3E3-EF9D-43C4-A39F-862F81BDCB67}" destId="{AB1752A9-8303-455B-8A6D-55DDB12F06A0}" srcOrd="2" destOrd="0" presId="urn:microsoft.com/office/officeart/2005/8/layout/gear1"/>
    <dgm:cxn modelId="{93BD995D-9861-4F95-BC28-05291DFA324B}" type="presOf" srcId="{8B9BC3DD-6515-4E60-B042-AD9802310A07}" destId="{90B47B4C-061F-4D2F-A149-4D804FA67702}" srcOrd="1" destOrd="0" presId="urn:microsoft.com/office/officeart/2005/8/layout/gear1"/>
    <dgm:cxn modelId="{4DABC365-03FF-49DE-BB63-A411A207D91A}" type="presOf" srcId="{CC4B3706-9B09-4CBA-8BDF-2ED286286DAD}" destId="{7FD07B58-B5AF-4879-AC99-2FB973AC23EF}" srcOrd="0" destOrd="0" presId="urn:microsoft.com/office/officeart/2005/8/layout/gear1"/>
    <dgm:cxn modelId="{242FA156-B5EC-4291-9F13-C82B21503694}" type="presOf" srcId="{5A0DA3E3-EF9D-43C4-A39F-862F81BDCB67}" destId="{BC0B7471-2382-44D8-AC52-DBD18EFC1964}" srcOrd="0" destOrd="0" presId="urn:microsoft.com/office/officeart/2005/8/layout/gear1"/>
    <dgm:cxn modelId="{D787E38B-54BF-42BD-96DB-811FEF3A5CD2}" srcId="{CF9FE9CA-112D-4C35-8E53-FC5163AFF53E}" destId="{5A0DA3E3-EF9D-43C4-A39F-862F81BDCB67}" srcOrd="2" destOrd="0" parTransId="{D0BE2E15-B533-4BF4-93EB-E65F3B21AACC}" sibTransId="{EF76EC75-674F-4D69-AEFB-E721C99149DC}"/>
    <dgm:cxn modelId="{7D02228D-EB8C-4077-B97B-42823AA5FC63}" type="presOf" srcId="{CC4B3706-9B09-4CBA-8BDF-2ED286286DAD}" destId="{F1B4F7B6-12AA-455D-9327-38D476A91A3B}" srcOrd="1" destOrd="0" presId="urn:microsoft.com/office/officeart/2005/8/layout/gear1"/>
    <dgm:cxn modelId="{659CB6A7-4065-412B-BF5D-989D6D1C2F1A}" type="presOf" srcId="{EF76EC75-674F-4D69-AEFB-E721C99149DC}" destId="{A791F40F-5041-44E4-A8E5-8A171836A49A}" srcOrd="0" destOrd="0" presId="urn:microsoft.com/office/officeart/2005/8/layout/gear1"/>
    <dgm:cxn modelId="{CC5AF5D1-9FDB-47E1-B51F-64446D917D5C}" srcId="{CF9FE9CA-112D-4C35-8E53-FC5163AFF53E}" destId="{8B9BC3DD-6515-4E60-B042-AD9802310A07}" srcOrd="0" destOrd="0" parTransId="{A1E31584-DADC-426F-813A-B6B3D51AC105}" sibTransId="{D8D676C5-923C-4363-ADEF-950A39AE53CD}"/>
    <dgm:cxn modelId="{12C4F4D7-7344-45C7-AD61-3AB213C56420}" type="presOf" srcId="{5A0DA3E3-EF9D-43C4-A39F-862F81BDCB67}" destId="{B597A5DA-CC4C-412A-B023-57BEFD1D6E7F}" srcOrd="1" destOrd="0" presId="urn:microsoft.com/office/officeart/2005/8/layout/gear1"/>
    <dgm:cxn modelId="{F69B9BDD-ACE4-4F36-B128-D2C975DCE3B0}" srcId="{CF9FE9CA-112D-4C35-8E53-FC5163AFF53E}" destId="{CC4B3706-9B09-4CBA-8BDF-2ED286286DAD}" srcOrd="1" destOrd="0" parTransId="{AF9E63C5-BED0-42DE-AC7D-E2FFD32F943E}" sibTransId="{5E8005A1-C76B-438B-9FDC-C4689D11B922}"/>
    <dgm:cxn modelId="{201C18E1-B9FA-4857-AC6A-4F7157DC244F}" type="presOf" srcId="{5E8005A1-C76B-438B-9FDC-C4689D11B922}" destId="{109C3F05-4822-4AEA-B927-6D1EB01E66C8}" srcOrd="0" destOrd="0" presId="urn:microsoft.com/office/officeart/2005/8/layout/gear1"/>
    <dgm:cxn modelId="{B3BAB5E8-037A-4B6B-87B7-F1F5AA1EAB1B}" type="presOf" srcId="{CC4B3706-9B09-4CBA-8BDF-2ED286286DAD}" destId="{1322DF81-74BF-4D3F-991D-0316C40BABFC}" srcOrd="2" destOrd="0" presId="urn:microsoft.com/office/officeart/2005/8/layout/gear1"/>
    <dgm:cxn modelId="{BC46A2EF-2755-47FE-9337-6116928FFEC8}" type="presOf" srcId="{CF9FE9CA-112D-4C35-8E53-FC5163AFF53E}" destId="{0CAFEB3A-9961-4494-9BDB-692A7FC975FA}" srcOrd="0" destOrd="0" presId="urn:microsoft.com/office/officeart/2005/8/layout/gear1"/>
    <dgm:cxn modelId="{0B4E3C8F-4040-4BBB-BC75-48A44A9F591F}" type="presParOf" srcId="{0CAFEB3A-9961-4494-9BDB-692A7FC975FA}" destId="{2867B3BE-DD62-4E8F-9351-DD3F37823B36}" srcOrd="0" destOrd="0" presId="urn:microsoft.com/office/officeart/2005/8/layout/gear1"/>
    <dgm:cxn modelId="{720F3855-7232-4001-840D-402B21783F14}" type="presParOf" srcId="{0CAFEB3A-9961-4494-9BDB-692A7FC975FA}" destId="{90B47B4C-061F-4D2F-A149-4D804FA67702}" srcOrd="1" destOrd="0" presId="urn:microsoft.com/office/officeart/2005/8/layout/gear1"/>
    <dgm:cxn modelId="{BAD947FE-6514-49ED-B7DA-6DFFC5EAA880}" type="presParOf" srcId="{0CAFEB3A-9961-4494-9BDB-692A7FC975FA}" destId="{226DC24B-5331-4B19-B4B2-793ABFD93E72}" srcOrd="2" destOrd="0" presId="urn:microsoft.com/office/officeart/2005/8/layout/gear1"/>
    <dgm:cxn modelId="{74A40BAB-C476-4B17-BA44-0382A8B9EF88}" type="presParOf" srcId="{0CAFEB3A-9961-4494-9BDB-692A7FC975FA}" destId="{7FD07B58-B5AF-4879-AC99-2FB973AC23EF}" srcOrd="3" destOrd="0" presId="urn:microsoft.com/office/officeart/2005/8/layout/gear1"/>
    <dgm:cxn modelId="{F003A6D6-2475-4F9D-ACBF-52BA3B533304}" type="presParOf" srcId="{0CAFEB3A-9961-4494-9BDB-692A7FC975FA}" destId="{F1B4F7B6-12AA-455D-9327-38D476A91A3B}" srcOrd="4" destOrd="0" presId="urn:microsoft.com/office/officeart/2005/8/layout/gear1"/>
    <dgm:cxn modelId="{82CACD93-06B9-445B-A53B-2C63C3478E1E}" type="presParOf" srcId="{0CAFEB3A-9961-4494-9BDB-692A7FC975FA}" destId="{1322DF81-74BF-4D3F-991D-0316C40BABFC}" srcOrd="5" destOrd="0" presId="urn:microsoft.com/office/officeart/2005/8/layout/gear1"/>
    <dgm:cxn modelId="{C85AA5B6-83BB-4B04-9362-B4A4AF625F38}" type="presParOf" srcId="{0CAFEB3A-9961-4494-9BDB-692A7FC975FA}" destId="{BC0B7471-2382-44D8-AC52-DBD18EFC1964}" srcOrd="6" destOrd="0" presId="urn:microsoft.com/office/officeart/2005/8/layout/gear1"/>
    <dgm:cxn modelId="{5E36D5F9-F5C2-45E8-95EA-3EDF5970078C}" type="presParOf" srcId="{0CAFEB3A-9961-4494-9BDB-692A7FC975FA}" destId="{B597A5DA-CC4C-412A-B023-57BEFD1D6E7F}" srcOrd="7" destOrd="0" presId="urn:microsoft.com/office/officeart/2005/8/layout/gear1"/>
    <dgm:cxn modelId="{3963572E-2649-44E3-BA4B-6EAD3C57BE92}" type="presParOf" srcId="{0CAFEB3A-9961-4494-9BDB-692A7FC975FA}" destId="{AB1752A9-8303-455B-8A6D-55DDB12F06A0}" srcOrd="8" destOrd="0" presId="urn:microsoft.com/office/officeart/2005/8/layout/gear1"/>
    <dgm:cxn modelId="{4F4F6FDE-6B51-43D8-BF27-5A942AF00C93}" type="presParOf" srcId="{0CAFEB3A-9961-4494-9BDB-692A7FC975FA}" destId="{5FF773AB-2DF6-44A2-9C1D-91DC15651AE4}" srcOrd="9" destOrd="0" presId="urn:microsoft.com/office/officeart/2005/8/layout/gear1"/>
    <dgm:cxn modelId="{6DC898BF-9BC7-48FE-AD67-3C1498C820FE}" type="presParOf" srcId="{0CAFEB3A-9961-4494-9BDB-692A7FC975FA}" destId="{217D3AD6-1378-463F-9248-69764B7911D2}" srcOrd="10" destOrd="0" presId="urn:microsoft.com/office/officeart/2005/8/layout/gear1"/>
    <dgm:cxn modelId="{11B2D1BC-A1EC-4545-9E68-246EDB548DD5}" type="presParOf" srcId="{0CAFEB3A-9961-4494-9BDB-692A7FC975FA}" destId="{109C3F05-4822-4AEA-B927-6D1EB01E66C8}" srcOrd="11" destOrd="0" presId="urn:microsoft.com/office/officeart/2005/8/layout/gear1"/>
    <dgm:cxn modelId="{E15D4DAE-2263-4E9B-8787-3C2A78A670E7}" type="presParOf" srcId="{0CAFEB3A-9961-4494-9BDB-692A7FC975FA}" destId="{A791F40F-5041-44E4-A8E5-8A171836A49A}" srcOrd="12" destOrd="0" presId="urn:microsoft.com/office/officeart/2005/8/layout/gear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B7F77-05B6-49F3-B1E7-812421E37B91}">
      <dsp:nvSpPr>
        <dsp:cNvPr id="0" name=""/>
        <dsp:cNvSpPr/>
      </dsp:nvSpPr>
      <dsp:spPr>
        <a:xfrm>
          <a:off x="0" y="4211505"/>
          <a:ext cx="8128000" cy="12017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98704" tIns="298704" rIns="298704" bIns="298704" numCol="1" spcCol="1270" anchor="ctr" anchorCtr="0">
          <a:noAutofit/>
        </a:bodyPr>
        <a:lstStyle/>
        <a:p>
          <a:pPr marL="0" lvl="0" indent="0" algn="ctr" defTabSz="1866900">
            <a:lnSpc>
              <a:spcPct val="90000"/>
            </a:lnSpc>
            <a:spcBef>
              <a:spcPct val="0"/>
            </a:spcBef>
            <a:spcAft>
              <a:spcPct val="35000"/>
            </a:spcAft>
            <a:buNone/>
          </a:pPr>
          <a:endParaRPr lang="es-AR" sz="4200" kern="1200" dirty="0"/>
        </a:p>
      </dsp:txBody>
      <dsp:txXfrm>
        <a:off x="0" y="4211505"/>
        <a:ext cx="2438400" cy="1201737"/>
      </dsp:txXfrm>
    </dsp:sp>
    <dsp:sp modelId="{6E7EDC1F-1483-456F-87BE-30A3DD79234E}">
      <dsp:nvSpPr>
        <dsp:cNvPr id="0" name=""/>
        <dsp:cNvSpPr/>
      </dsp:nvSpPr>
      <dsp:spPr>
        <a:xfrm>
          <a:off x="0" y="2817529"/>
          <a:ext cx="8128000" cy="12017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endParaRPr lang="es-AR" sz="1800" kern="1200" dirty="0"/>
        </a:p>
      </dsp:txBody>
      <dsp:txXfrm>
        <a:off x="0" y="2817529"/>
        <a:ext cx="2438400" cy="1201737"/>
      </dsp:txXfrm>
    </dsp:sp>
    <dsp:sp modelId="{4BB507EF-3B09-454E-88C1-AEFCFBB90B84}">
      <dsp:nvSpPr>
        <dsp:cNvPr id="0" name=""/>
        <dsp:cNvSpPr/>
      </dsp:nvSpPr>
      <dsp:spPr>
        <a:xfrm>
          <a:off x="0" y="1407451"/>
          <a:ext cx="8128000" cy="12017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endParaRPr lang="es-MX" sz="1800" kern="1200" dirty="0"/>
        </a:p>
      </dsp:txBody>
      <dsp:txXfrm>
        <a:off x="0" y="1407451"/>
        <a:ext cx="2438400" cy="1201737"/>
      </dsp:txXfrm>
    </dsp:sp>
    <dsp:sp modelId="{A4501114-BDAF-4920-84AE-BFDE7CFF29E5}">
      <dsp:nvSpPr>
        <dsp:cNvPr id="0" name=""/>
        <dsp:cNvSpPr/>
      </dsp:nvSpPr>
      <dsp:spPr>
        <a:xfrm>
          <a:off x="0" y="0"/>
          <a:ext cx="8128000" cy="12017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just" defTabSz="800100">
            <a:lnSpc>
              <a:spcPct val="90000"/>
            </a:lnSpc>
            <a:spcBef>
              <a:spcPct val="0"/>
            </a:spcBef>
            <a:spcAft>
              <a:spcPct val="35000"/>
            </a:spcAft>
            <a:buNone/>
          </a:pPr>
          <a:endParaRPr lang="es-MX" sz="1800" kern="1200" dirty="0"/>
        </a:p>
      </dsp:txBody>
      <dsp:txXfrm>
        <a:off x="0" y="0"/>
        <a:ext cx="2438400" cy="1201737"/>
      </dsp:txXfrm>
    </dsp:sp>
    <dsp:sp modelId="{43102766-CE9B-434F-95E5-3B31CD22858E}">
      <dsp:nvSpPr>
        <dsp:cNvPr id="0" name=""/>
        <dsp:cNvSpPr/>
      </dsp:nvSpPr>
      <dsp:spPr>
        <a:xfrm>
          <a:off x="3316318" y="102564"/>
          <a:ext cx="1502171" cy="100144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MX" sz="2400" kern="1200" dirty="0"/>
            <a:t>Objetivo</a:t>
          </a:r>
          <a:endParaRPr lang="es-AR" sz="2400" kern="1200" dirty="0"/>
        </a:p>
      </dsp:txBody>
      <dsp:txXfrm>
        <a:off x="3345649" y="131895"/>
        <a:ext cx="1443509" cy="942785"/>
      </dsp:txXfrm>
    </dsp:sp>
    <dsp:sp modelId="{9CBE1279-85C4-495B-AC9E-C006C025E849}">
      <dsp:nvSpPr>
        <dsp:cNvPr id="0" name=""/>
        <dsp:cNvSpPr/>
      </dsp:nvSpPr>
      <dsp:spPr>
        <a:xfrm>
          <a:off x="4021684" y="1104012"/>
          <a:ext cx="91440" cy="403583"/>
        </a:xfrm>
        <a:custGeom>
          <a:avLst/>
          <a:gdLst/>
          <a:ahLst/>
          <a:cxnLst/>
          <a:rect l="0" t="0" r="0" b="0"/>
          <a:pathLst>
            <a:path>
              <a:moveTo>
                <a:pt x="45720" y="0"/>
              </a:moveTo>
              <a:lnTo>
                <a:pt x="45720" y="201791"/>
              </a:lnTo>
              <a:lnTo>
                <a:pt x="45735" y="201791"/>
              </a:lnTo>
              <a:lnTo>
                <a:pt x="45735" y="40358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B8E9509-9D4F-41E6-A0CD-B1CAD0DA68CB}">
      <dsp:nvSpPr>
        <dsp:cNvPr id="0" name=""/>
        <dsp:cNvSpPr/>
      </dsp:nvSpPr>
      <dsp:spPr>
        <a:xfrm>
          <a:off x="3316333" y="1507595"/>
          <a:ext cx="1502171" cy="100144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MX" sz="2400" kern="1200" dirty="0"/>
            <a:t>Data Wrangling</a:t>
          </a:r>
          <a:endParaRPr lang="es-AR" sz="2400" kern="1200" dirty="0"/>
        </a:p>
      </dsp:txBody>
      <dsp:txXfrm>
        <a:off x="3345664" y="1536926"/>
        <a:ext cx="1443509" cy="942785"/>
      </dsp:txXfrm>
    </dsp:sp>
    <dsp:sp modelId="{DFFDA72A-B117-406F-AC79-5FFD475590A4}">
      <dsp:nvSpPr>
        <dsp:cNvPr id="0" name=""/>
        <dsp:cNvSpPr/>
      </dsp:nvSpPr>
      <dsp:spPr>
        <a:xfrm>
          <a:off x="4021699" y="2509043"/>
          <a:ext cx="91440" cy="400579"/>
        </a:xfrm>
        <a:custGeom>
          <a:avLst/>
          <a:gdLst/>
          <a:ahLst/>
          <a:cxnLst/>
          <a:rect l="0" t="0" r="0" b="0"/>
          <a:pathLst>
            <a:path>
              <a:moveTo>
                <a:pt x="45720" y="0"/>
              </a:moveTo>
              <a:lnTo>
                <a:pt x="45720" y="40057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EC2C35D-71F3-4EC0-AFF0-BF86E41A179A}">
      <dsp:nvSpPr>
        <dsp:cNvPr id="0" name=""/>
        <dsp:cNvSpPr/>
      </dsp:nvSpPr>
      <dsp:spPr>
        <a:xfrm>
          <a:off x="3316333" y="2909623"/>
          <a:ext cx="1502171" cy="100144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MX" sz="2400" kern="1200" dirty="0"/>
            <a:t>EDA</a:t>
          </a:r>
        </a:p>
        <a:p>
          <a:pPr marL="0" lvl="0" indent="0" algn="ctr" defTabSz="1066800">
            <a:lnSpc>
              <a:spcPct val="90000"/>
            </a:lnSpc>
            <a:spcBef>
              <a:spcPct val="0"/>
            </a:spcBef>
            <a:spcAft>
              <a:spcPct val="35000"/>
            </a:spcAft>
            <a:buNone/>
          </a:pPr>
          <a:r>
            <a:rPr lang="es-MX" sz="1200" kern="1200" dirty="0"/>
            <a:t>Análisis exploratorio de datos</a:t>
          </a:r>
          <a:endParaRPr lang="es-AR" sz="1200" kern="1200" dirty="0"/>
        </a:p>
      </dsp:txBody>
      <dsp:txXfrm>
        <a:off x="3345664" y="2938954"/>
        <a:ext cx="1443509" cy="942785"/>
      </dsp:txXfrm>
    </dsp:sp>
    <dsp:sp modelId="{53F29AEF-8F37-4DCF-8BA5-A1AE77E1E591}">
      <dsp:nvSpPr>
        <dsp:cNvPr id="0" name=""/>
        <dsp:cNvSpPr/>
      </dsp:nvSpPr>
      <dsp:spPr>
        <a:xfrm>
          <a:off x="4021699" y="3911071"/>
          <a:ext cx="91440" cy="400579"/>
        </a:xfrm>
        <a:custGeom>
          <a:avLst/>
          <a:gdLst/>
          <a:ahLst/>
          <a:cxnLst/>
          <a:rect l="0" t="0" r="0" b="0"/>
          <a:pathLst>
            <a:path>
              <a:moveTo>
                <a:pt x="45720" y="0"/>
              </a:moveTo>
              <a:lnTo>
                <a:pt x="45720" y="200289"/>
              </a:lnTo>
              <a:lnTo>
                <a:pt x="46786" y="200289"/>
              </a:lnTo>
              <a:lnTo>
                <a:pt x="46786" y="40057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EC2B954-A004-493E-AB99-D89FC8624CA9}">
      <dsp:nvSpPr>
        <dsp:cNvPr id="0" name=""/>
        <dsp:cNvSpPr/>
      </dsp:nvSpPr>
      <dsp:spPr>
        <a:xfrm>
          <a:off x="3317400" y="4311650"/>
          <a:ext cx="1502171" cy="100144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MX" sz="2400" kern="1200" dirty="0"/>
            <a:t>Modelo a Entrenar</a:t>
          </a:r>
          <a:endParaRPr lang="es-AR" sz="2400" kern="1200" dirty="0"/>
        </a:p>
      </dsp:txBody>
      <dsp:txXfrm>
        <a:off x="3346731" y="4340981"/>
        <a:ext cx="1443509" cy="9427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67B3BE-DD62-4E8F-9351-DD3F37823B36}">
      <dsp:nvSpPr>
        <dsp:cNvPr id="0" name=""/>
        <dsp:cNvSpPr/>
      </dsp:nvSpPr>
      <dsp:spPr>
        <a:xfrm>
          <a:off x="2456568" y="2709791"/>
          <a:ext cx="3017520" cy="3017520"/>
        </a:xfrm>
        <a:prstGeom prst="gear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s-MX" sz="2200" kern="1200" dirty="0"/>
            <a:t>Problema Comercial</a:t>
          </a:r>
          <a:endParaRPr lang="es-AR" sz="2200" kern="1200" dirty="0"/>
        </a:p>
      </dsp:txBody>
      <dsp:txXfrm>
        <a:off x="3063224" y="3416631"/>
        <a:ext cx="1804208" cy="1551067"/>
      </dsp:txXfrm>
    </dsp:sp>
    <dsp:sp modelId="{7FD07B58-B5AF-4879-AC99-2FB973AC23EF}">
      <dsp:nvSpPr>
        <dsp:cNvPr id="0" name=""/>
        <dsp:cNvSpPr/>
      </dsp:nvSpPr>
      <dsp:spPr>
        <a:xfrm>
          <a:off x="713232" y="1984248"/>
          <a:ext cx="2194560" cy="2194560"/>
        </a:xfrm>
        <a:prstGeom prst="gear6">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s-MX" sz="2200" kern="1200" dirty="0"/>
            <a:t>Contexto Analítico</a:t>
          </a:r>
          <a:endParaRPr lang="es-AR" sz="2200" kern="1200" dirty="0"/>
        </a:p>
      </dsp:txBody>
      <dsp:txXfrm>
        <a:off x="1265719" y="2540074"/>
        <a:ext cx="1089586" cy="1082908"/>
      </dsp:txXfrm>
    </dsp:sp>
    <dsp:sp modelId="{BC0B7471-2382-44D8-AC52-DBD18EFC1964}">
      <dsp:nvSpPr>
        <dsp:cNvPr id="0" name=""/>
        <dsp:cNvSpPr/>
      </dsp:nvSpPr>
      <dsp:spPr>
        <a:xfrm rot="20700000">
          <a:off x="1942409" y="470225"/>
          <a:ext cx="2150220" cy="2150220"/>
        </a:xfrm>
        <a:prstGeom prst="gear6">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s-MX" sz="2200" kern="1200" dirty="0"/>
            <a:t>Contexto Comercial</a:t>
          </a:r>
          <a:endParaRPr lang="es-AR" sz="2200" kern="1200" dirty="0"/>
        </a:p>
      </dsp:txBody>
      <dsp:txXfrm rot="-20700000">
        <a:off x="2414016" y="941832"/>
        <a:ext cx="1207008" cy="1207008"/>
      </dsp:txXfrm>
    </dsp:sp>
    <dsp:sp modelId="{217D3AD6-1378-463F-9248-69764B7911D2}">
      <dsp:nvSpPr>
        <dsp:cNvPr id="0" name=""/>
        <dsp:cNvSpPr/>
      </dsp:nvSpPr>
      <dsp:spPr>
        <a:xfrm>
          <a:off x="2251295" y="2233881"/>
          <a:ext cx="3862425" cy="3862425"/>
        </a:xfrm>
        <a:prstGeom prst="circularArrow">
          <a:avLst>
            <a:gd name="adj1" fmla="val 4687"/>
            <a:gd name="adj2" fmla="val 299029"/>
            <a:gd name="adj3" fmla="val 2540301"/>
            <a:gd name="adj4" fmla="val 15810231"/>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09C3F05-4822-4AEA-B927-6D1EB01E66C8}">
      <dsp:nvSpPr>
        <dsp:cNvPr id="0" name=""/>
        <dsp:cNvSpPr/>
      </dsp:nvSpPr>
      <dsp:spPr>
        <a:xfrm>
          <a:off x="324579" y="1493129"/>
          <a:ext cx="2806293" cy="2806293"/>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791F40F-5041-44E4-A8E5-8A171836A49A}">
      <dsp:nvSpPr>
        <dsp:cNvPr id="0" name=""/>
        <dsp:cNvSpPr/>
      </dsp:nvSpPr>
      <dsp:spPr>
        <a:xfrm>
          <a:off x="1445041" y="-6298"/>
          <a:ext cx="3025749" cy="3025749"/>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768965-E5DA-A2DB-E540-27895009CC98}"/>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83C26970-117E-3E6F-BA10-E35CE3F140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66D3A73E-3E23-4217-F891-F1C57B7BDF43}"/>
              </a:ext>
            </a:extLst>
          </p:cNvPr>
          <p:cNvSpPr>
            <a:spLocks noGrp="1"/>
          </p:cNvSpPr>
          <p:nvPr>
            <p:ph type="dt" sz="half" idx="10"/>
          </p:nvPr>
        </p:nvSpPr>
        <p:spPr/>
        <p:txBody>
          <a:bodyPr/>
          <a:lstStyle/>
          <a:p>
            <a:fld id="{DAC05EEA-1BAD-4149-95C3-ABBFEAAECD28}" type="datetimeFigureOut">
              <a:rPr lang="es-AR" smtClean="0"/>
              <a:t>28/6/2023</a:t>
            </a:fld>
            <a:endParaRPr lang="es-AR"/>
          </a:p>
        </p:txBody>
      </p:sp>
      <p:sp>
        <p:nvSpPr>
          <p:cNvPr id="5" name="Marcador de pie de página 4">
            <a:extLst>
              <a:ext uri="{FF2B5EF4-FFF2-40B4-BE49-F238E27FC236}">
                <a16:creationId xmlns:a16="http://schemas.microsoft.com/office/drawing/2014/main" id="{2D1A112E-4173-37CD-A4AA-1E3F485E3A90}"/>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43211EDB-48F9-9FF3-97BB-FBEFE9A75E0C}"/>
              </a:ext>
            </a:extLst>
          </p:cNvPr>
          <p:cNvSpPr>
            <a:spLocks noGrp="1"/>
          </p:cNvSpPr>
          <p:nvPr>
            <p:ph type="sldNum" sz="quarter" idx="12"/>
          </p:nvPr>
        </p:nvSpPr>
        <p:spPr/>
        <p:txBody>
          <a:bodyPr/>
          <a:lstStyle/>
          <a:p>
            <a:fld id="{9576A890-3CE2-4B97-8CD5-AE47AD30A09B}" type="slidenum">
              <a:rPr lang="es-AR" smtClean="0"/>
              <a:t>‹Nº›</a:t>
            </a:fld>
            <a:endParaRPr lang="es-AR"/>
          </a:p>
        </p:txBody>
      </p:sp>
    </p:spTree>
    <p:extLst>
      <p:ext uri="{BB962C8B-B14F-4D97-AF65-F5344CB8AC3E}">
        <p14:creationId xmlns:p14="http://schemas.microsoft.com/office/powerpoint/2010/main" val="583914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807F24-E815-3C0E-7E12-8F938F718134}"/>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9A7CF1C6-18E8-94CC-D503-4D19D5AD67F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8BE9315C-BAFE-A881-2BCF-5EBBB12409B5}"/>
              </a:ext>
            </a:extLst>
          </p:cNvPr>
          <p:cNvSpPr>
            <a:spLocks noGrp="1"/>
          </p:cNvSpPr>
          <p:nvPr>
            <p:ph type="dt" sz="half" idx="10"/>
          </p:nvPr>
        </p:nvSpPr>
        <p:spPr/>
        <p:txBody>
          <a:bodyPr/>
          <a:lstStyle/>
          <a:p>
            <a:fld id="{DAC05EEA-1BAD-4149-95C3-ABBFEAAECD28}" type="datetimeFigureOut">
              <a:rPr lang="es-AR" smtClean="0"/>
              <a:t>28/6/2023</a:t>
            </a:fld>
            <a:endParaRPr lang="es-AR"/>
          </a:p>
        </p:txBody>
      </p:sp>
      <p:sp>
        <p:nvSpPr>
          <p:cNvPr id="5" name="Marcador de pie de página 4">
            <a:extLst>
              <a:ext uri="{FF2B5EF4-FFF2-40B4-BE49-F238E27FC236}">
                <a16:creationId xmlns:a16="http://schemas.microsoft.com/office/drawing/2014/main" id="{C6EB5537-6B67-4495-65DE-4CCBE62A0148}"/>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84F34F33-37CE-80B1-9DAA-08235073541B}"/>
              </a:ext>
            </a:extLst>
          </p:cNvPr>
          <p:cNvSpPr>
            <a:spLocks noGrp="1"/>
          </p:cNvSpPr>
          <p:nvPr>
            <p:ph type="sldNum" sz="quarter" idx="12"/>
          </p:nvPr>
        </p:nvSpPr>
        <p:spPr/>
        <p:txBody>
          <a:bodyPr/>
          <a:lstStyle/>
          <a:p>
            <a:fld id="{9576A890-3CE2-4B97-8CD5-AE47AD30A09B}" type="slidenum">
              <a:rPr lang="es-AR" smtClean="0"/>
              <a:t>‹Nº›</a:t>
            </a:fld>
            <a:endParaRPr lang="es-AR"/>
          </a:p>
        </p:txBody>
      </p:sp>
    </p:spTree>
    <p:extLst>
      <p:ext uri="{BB962C8B-B14F-4D97-AF65-F5344CB8AC3E}">
        <p14:creationId xmlns:p14="http://schemas.microsoft.com/office/powerpoint/2010/main" val="1968272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A350D16-9633-849B-60B9-05DDEE37947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65794A3A-935F-40AA-D43B-004FE8F5C6C6}"/>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DB062D5E-0524-3F09-AE3D-4B1EC00D8972}"/>
              </a:ext>
            </a:extLst>
          </p:cNvPr>
          <p:cNvSpPr>
            <a:spLocks noGrp="1"/>
          </p:cNvSpPr>
          <p:nvPr>
            <p:ph type="dt" sz="half" idx="10"/>
          </p:nvPr>
        </p:nvSpPr>
        <p:spPr/>
        <p:txBody>
          <a:bodyPr/>
          <a:lstStyle/>
          <a:p>
            <a:fld id="{DAC05EEA-1BAD-4149-95C3-ABBFEAAECD28}" type="datetimeFigureOut">
              <a:rPr lang="es-AR" smtClean="0"/>
              <a:t>28/6/2023</a:t>
            </a:fld>
            <a:endParaRPr lang="es-AR"/>
          </a:p>
        </p:txBody>
      </p:sp>
      <p:sp>
        <p:nvSpPr>
          <p:cNvPr id="5" name="Marcador de pie de página 4">
            <a:extLst>
              <a:ext uri="{FF2B5EF4-FFF2-40B4-BE49-F238E27FC236}">
                <a16:creationId xmlns:a16="http://schemas.microsoft.com/office/drawing/2014/main" id="{BA9D535F-4213-8944-6996-5965989FE889}"/>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E303D0F9-9272-C20C-54AF-875FA67EA36C}"/>
              </a:ext>
            </a:extLst>
          </p:cNvPr>
          <p:cNvSpPr>
            <a:spLocks noGrp="1"/>
          </p:cNvSpPr>
          <p:nvPr>
            <p:ph type="sldNum" sz="quarter" idx="12"/>
          </p:nvPr>
        </p:nvSpPr>
        <p:spPr/>
        <p:txBody>
          <a:bodyPr/>
          <a:lstStyle/>
          <a:p>
            <a:fld id="{9576A890-3CE2-4B97-8CD5-AE47AD30A09B}" type="slidenum">
              <a:rPr lang="es-AR" smtClean="0"/>
              <a:t>‹Nº›</a:t>
            </a:fld>
            <a:endParaRPr lang="es-AR"/>
          </a:p>
        </p:txBody>
      </p:sp>
    </p:spTree>
    <p:extLst>
      <p:ext uri="{BB962C8B-B14F-4D97-AF65-F5344CB8AC3E}">
        <p14:creationId xmlns:p14="http://schemas.microsoft.com/office/powerpoint/2010/main" val="3569165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10A815-B395-675C-39FF-6D46BB04BB7C}"/>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338DC69F-CF4D-DB27-9AA4-2C434F77367E}"/>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F9F45F1E-53C1-511A-5AC2-B2CAB143FC5F}"/>
              </a:ext>
            </a:extLst>
          </p:cNvPr>
          <p:cNvSpPr>
            <a:spLocks noGrp="1"/>
          </p:cNvSpPr>
          <p:nvPr>
            <p:ph type="dt" sz="half" idx="10"/>
          </p:nvPr>
        </p:nvSpPr>
        <p:spPr/>
        <p:txBody>
          <a:bodyPr/>
          <a:lstStyle/>
          <a:p>
            <a:fld id="{DAC05EEA-1BAD-4149-95C3-ABBFEAAECD28}" type="datetimeFigureOut">
              <a:rPr lang="es-AR" smtClean="0"/>
              <a:t>28/6/2023</a:t>
            </a:fld>
            <a:endParaRPr lang="es-AR"/>
          </a:p>
        </p:txBody>
      </p:sp>
      <p:sp>
        <p:nvSpPr>
          <p:cNvPr id="5" name="Marcador de pie de página 4">
            <a:extLst>
              <a:ext uri="{FF2B5EF4-FFF2-40B4-BE49-F238E27FC236}">
                <a16:creationId xmlns:a16="http://schemas.microsoft.com/office/drawing/2014/main" id="{DEB7CD23-356F-CF8E-5DDF-FB07A199B0C6}"/>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D101816C-56A2-E801-87A2-11004160DB8E}"/>
              </a:ext>
            </a:extLst>
          </p:cNvPr>
          <p:cNvSpPr>
            <a:spLocks noGrp="1"/>
          </p:cNvSpPr>
          <p:nvPr>
            <p:ph type="sldNum" sz="quarter" idx="12"/>
          </p:nvPr>
        </p:nvSpPr>
        <p:spPr/>
        <p:txBody>
          <a:bodyPr/>
          <a:lstStyle/>
          <a:p>
            <a:fld id="{9576A890-3CE2-4B97-8CD5-AE47AD30A09B}" type="slidenum">
              <a:rPr lang="es-AR" smtClean="0"/>
              <a:t>‹Nº›</a:t>
            </a:fld>
            <a:endParaRPr lang="es-AR"/>
          </a:p>
        </p:txBody>
      </p:sp>
    </p:spTree>
    <p:extLst>
      <p:ext uri="{BB962C8B-B14F-4D97-AF65-F5344CB8AC3E}">
        <p14:creationId xmlns:p14="http://schemas.microsoft.com/office/powerpoint/2010/main" val="1279915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BA45C3-2DA6-A76D-227A-B35D160DE36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BA87651D-40B4-27F7-78D7-63AC18E84E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AF6B086E-7312-0442-0568-77F4EAC58339}"/>
              </a:ext>
            </a:extLst>
          </p:cNvPr>
          <p:cNvSpPr>
            <a:spLocks noGrp="1"/>
          </p:cNvSpPr>
          <p:nvPr>
            <p:ph type="dt" sz="half" idx="10"/>
          </p:nvPr>
        </p:nvSpPr>
        <p:spPr/>
        <p:txBody>
          <a:bodyPr/>
          <a:lstStyle/>
          <a:p>
            <a:fld id="{DAC05EEA-1BAD-4149-95C3-ABBFEAAECD28}" type="datetimeFigureOut">
              <a:rPr lang="es-AR" smtClean="0"/>
              <a:t>28/6/2023</a:t>
            </a:fld>
            <a:endParaRPr lang="es-AR"/>
          </a:p>
        </p:txBody>
      </p:sp>
      <p:sp>
        <p:nvSpPr>
          <p:cNvPr id="5" name="Marcador de pie de página 4">
            <a:extLst>
              <a:ext uri="{FF2B5EF4-FFF2-40B4-BE49-F238E27FC236}">
                <a16:creationId xmlns:a16="http://schemas.microsoft.com/office/drawing/2014/main" id="{1CFCDBF0-4DE1-6799-EA79-A16A76CB1C64}"/>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90EB3472-16D4-99FF-5908-04151141CF32}"/>
              </a:ext>
            </a:extLst>
          </p:cNvPr>
          <p:cNvSpPr>
            <a:spLocks noGrp="1"/>
          </p:cNvSpPr>
          <p:nvPr>
            <p:ph type="sldNum" sz="quarter" idx="12"/>
          </p:nvPr>
        </p:nvSpPr>
        <p:spPr/>
        <p:txBody>
          <a:bodyPr/>
          <a:lstStyle/>
          <a:p>
            <a:fld id="{9576A890-3CE2-4B97-8CD5-AE47AD30A09B}" type="slidenum">
              <a:rPr lang="es-AR" smtClean="0"/>
              <a:t>‹Nº›</a:t>
            </a:fld>
            <a:endParaRPr lang="es-AR"/>
          </a:p>
        </p:txBody>
      </p:sp>
    </p:spTree>
    <p:extLst>
      <p:ext uri="{BB962C8B-B14F-4D97-AF65-F5344CB8AC3E}">
        <p14:creationId xmlns:p14="http://schemas.microsoft.com/office/powerpoint/2010/main" val="1783500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7024EC-1BA4-01F4-17DE-8E76DD91FB9B}"/>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70C3AEC2-7355-EF65-5941-2763995333C2}"/>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266C0CBD-A808-77FD-38FD-5B06115AFA55}"/>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2714A693-B5E9-C937-4158-BBBF08EDECF7}"/>
              </a:ext>
            </a:extLst>
          </p:cNvPr>
          <p:cNvSpPr>
            <a:spLocks noGrp="1"/>
          </p:cNvSpPr>
          <p:nvPr>
            <p:ph type="dt" sz="half" idx="10"/>
          </p:nvPr>
        </p:nvSpPr>
        <p:spPr/>
        <p:txBody>
          <a:bodyPr/>
          <a:lstStyle/>
          <a:p>
            <a:fld id="{DAC05EEA-1BAD-4149-95C3-ABBFEAAECD28}" type="datetimeFigureOut">
              <a:rPr lang="es-AR" smtClean="0"/>
              <a:t>28/6/2023</a:t>
            </a:fld>
            <a:endParaRPr lang="es-AR"/>
          </a:p>
        </p:txBody>
      </p:sp>
      <p:sp>
        <p:nvSpPr>
          <p:cNvPr id="6" name="Marcador de pie de página 5">
            <a:extLst>
              <a:ext uri="{FF2B5EF4-FFF2-40B4-BE49-F238E27FC236}">
                <a16:creationId xmlns:a16="http://schemas.microsoft.com/office/drawing/2014/main" id="{CB17FC57-2F99-7738-4507-6EE94F1F5FB3}"/>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F998CC80-D300-B1EE-F70B-E77EEC6304FA}"/>
              </a:ext>
            </a:extLst>
          </p:cNvPr>
          <p:cNvSpPr>
            <a:spLocks noGrp="1"/>
          </p:cNvSpPr>
          <p:nvPr>
            <p:ph type="sldNum" sz="quarter" idx="12"/>
          </p:nvPr>
        </p:nvSpPr>
        <p:spPr/>
        <p:txBody>
          <a:bodyPr/>
          <a:lstStyle/>
          <a:p>
            <a:fld id="{9576A890-3CE2-4B97-8CD5-AE47AD30A09B}" type="slidenum">
              <a:rPr lang="es-AR" smtClean="0"/>
              <a:t>‹Nº›</a:t>
            </a:fld>
            <a:endParaRPr lang="es-AR"/>
          </a:p>
        </p:txBody>
      </p:sp>
    </p:spTree>
    <p:extLst>
      <p:ext uri="{BB962C8B-B14F-4D97-AF65-F5344CB8AC3E}">
        <p14:creationId xmlns:p14="http://schemas.microsoft.com/office/powerpoint/2010/main" val="964830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4920B4-F60A-CA05-09FF-AD2CA5238EAF}"/>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A52F7D39-0D87-AF9F-D592-7D471243F8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4D02232-E2EF-8CB8-0436-0B226B1722D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B2267712-7835-0B26-F7BD-9B1CBE2947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0FDF138E-DE46-7F58-F4B2-FB1BFAE3FDA9}"/>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16CA9FFE-DBBC-22C8-DB34-BEA023CE4570}"/>
              </a:ext>
            </a:extLst>
          </p:cNvPr>
          <p:cNvSpPr>
            <a:spLocks noGrp="1"/>
          </p:cNvSpPr>
          <p:nvPr>
            <p:ph type="dt" sz="half" idx="10"/>
          </p:nvPr>
        </p:nvSpPr>
        <p:spPr/>
        <p:txBody>
          <a:bodyPr/>
          <a:lstStyle/>
          <a:p>
            <a:fld id="{DAC05EEA-1BAD-4149-95C3-ABBFEAAECD28}" type="datetimeFigureOut">
              <a:rPr lang="es-AR" smtClean="0"/>
              <a:t>28/6/2023</a:t>
            </a:fld>
            <a:endParaRPr lang="es-AR"/>
          </a:p>
        </p:txBody>
      </p:sp>
      <p:sp>
        <p:nvSpPr>
          <p:cNvPr id="8" name="Marcador de pie de página 7">
            <a:extLst>
              <a:ext uri="{FF2B5EF4-FFF2-40B4-BE49-F238E27FC236}">
                <a16:creationId xmlns:a16="http://schemas.microsoft.com/office/drawing/2014/main" id="{2AE172BD-3E38-4E36-B97A-256DE11E85F6}"/>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421AB27C-19F5-6201-CC02-FB2BB990F329}"/>
              </a:ext>
            </a:extLst>
          </p:cNvPr>
          <p:cNvSpPr>
            <a:spLocks noGrp="1"/>
          </p:cNvSpPr>
          <p:nvPr>
            <p:ph type="sldNum" sz="quarter" idx="12"/>
          </p:nvPr>
        </p:nvSpPr>
        <p:spPr/>
        <p:txBody>
          <a:bodyPr/>
          <a:lstStyle/>
          <a:p>
            <a:fld id="{9576A890-3CE2-4B97-8CD5-AE47AD30A09B}" type="slidenum">
              <a:rPr lang="es-AR" smtClean="0"/>
              <a:t>‹Nº›</a:t>
            </a:fld>
            <a:endParaRPr lang="es-AR"/>
          </a:p>
        </p:txBody>
      </p:sp>
    </p:spTree>
    <p:extLst>
      <p:ext uri="{BB962C8B-B14F-4D97-AF65-F5344CB8AC3E}">
        <p14:creationId xmlns:p14="http://schemas.microsoft.com/office/powerpoint/2010/main" val="2617115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158347-928B-F74D-9B46-E8722DB21A81}"/>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8F3793A1-E7D7-9A4E-52B7-5991A78112E9}"/>
              </a:ext>
            </a:extLst>
          </p:cNvPr>
          <p:cNvSpPr>
            <a:spLocks noGrp="1"/>
          </p:cNvSpPr>
          <p:nvPr>
            <p:ph type="dt" sz="half" idx="10"/>
          </p:nvPr>
        </p:nvSpPr>
        <p:spPr/>
        <p:txBody>
          <a:bodyPr/>
          <a:lstStyle/>
          <a:p>
            <a:fld id="{DAC05EEA-1BAD-4149-95C3-ABBFEAAECD28}" type="datetimeFigureOut">
              <a:rPr lang="es-AR" smtClean="0"/>
              <a:t>28/6/2023</a:t>
            </a:fld>
            <a:endParaRPr lang="es-AR"/>
          </a:p>
        </p:txBody>
      </p:sp>
      <p:sp>
        <p:nvSpPr>
          <p:cNvPr id="4" name="Marcador de pie de página 3">
            <a:extLst>
              <a:ext uri="{FF2B5EF4-FFF2-40B4-BE49-F238E27FC236}">
                <a16:creationId xmlns:a16="http://schemas.microsoft.com/office/drawing/2014/main" id="{8D3512AC-36C7-1D1D-7917-2AA4BC679168}"/>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CD941820-D05C-6958-FF39-086B2E76EE64}"/>
              </a:ext>
            </a:extLst>
          </p:cNvPr>
          <p:cNvSpPr>
            <a:spLocks noGrp="1"/>
          </p:cNvSpPr>
          <p:nvPr>
            <p:ph type="sldNum" sz="quarter" idx="12"/>
          </p:nvPr>
        </p:nvSpPr>
        <p:spPr/>
        <p:txBody>
          <a:bodyPr/>
          <a:lstStyle/>
          <a:p>
            <a:fld id="{9576A890-3CE2-4B97-8CD5-AE47AD30A09B}" type="slidenum">
              <a:rPr lang="es-AR" smtClean="0"/>
              <a:t>‹Nº›</a:t>
            </a:fld>
            <a:endParaRPr lang="es-AR"/>
          </a:p>
        </p:txBody>
      </p:sp>
    </p:spTree>
    <p:extLst>
      <p:ext uri="{BB962C8B-B14F-4D97-AF65-F5344CB8AC3E}">
        <p14:creationId xmlns:p14="http://schemas.microsoft.com/office/powerpoint/2010/main" val="3320401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AB5E435-10FF-C7FD-7F90-B8F1CC1C724C}"/>
              </a:ext>
            </a:extLst>
          </p:cNvPr>
          <p:cNvSpPr>
            <a:spLocks noGrp="1"/>
          </p:cNvSpPr>
          <p:nvPr>
            <p:ph type="dt" sz="half" idx="10"/>
          </p:nvPr>
        </p:nvSpPr>
        <p:spPr/>
        <p:txBody>
          <a:bodyPr/>
          <a:lstStyle/>
          <a:p>
            <a:fld id="{DAC05EEA-1BAD-4149-95C3-ABBFEAAECD28}" type="datetimeFigureOut">
              <a:rPr lang="es-AR" smtClean="0"/>
              <a:t>28/6/2023</a:t>
            </a:fld>
            <a:endParaRPr lang="es-AR"/>
          </a:p>
        </p:txBody>
      </p:sp>
      <p:sp>
        <p:nvSpPr>
          <p:cNvPr id="3" name="Marcador de pie de página 2">
            <a:extLst>
              <a:ext uri="{FF2B5EF4-FFF2-40B4-BE49-F238E27FC236}">
                <a16:creationId xmlns:a16="http://schemas.microsoft.com/office/drawing/2014/main" id="{4AF2F180-CCB3-4521-EDF4-8C4EF03730D5}"/>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2A759B22-87CE-0459-F06F-A060470B20DE}"/>
              </a:ext>
            </a:extLst>
          </p:cNvPr>
          <p:cNvSpPr>
            <a:spLocks noGrp="1"/>
          </p:cNvSpPr>
          <p:nvPr>
            <p:ph type="sldNum" sz="quarter" idx="12"/>
          </p:nvPr>
        </p:nvSpPr>
        <p:spPr/>
        <p:txBody>
          <a:bodyPr/>
          <a:lstStyle/>
          <a:p>
            <a:fld id="{9576A890-3CE2-4B97-8CD5-AE47AD30A09B}" type="slidenum">
              <a:rPr lang="es-AR" smtClean="0"/>
              <a:t>‹Nº›</a:t>
            </a:fld>
            <a:endParaRPr lang="es-AR"/>
          </a:p>
        </p:txBody>
      </p:sp>
    </p:spTree>
    <p:extLst>
      <p:ext uri="{BB962C8B-B14F-4D97-AF65-F5344CB8AC3E}">
        <p14:creationId xmlns:p14="http://schemas.microsoft.com/office/powerpoint/2010/main" val="2864872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4B20C7-EFBD-3A3A-84BC-33F0739B2D0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7C2D4FCD-CE96-9154-5CA5-05204C2ABA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0DEC6324-299D-6FF1-4834-08435BD83F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CE01181-ABE7-3581-8954-67698B7E97F2}"/>
              </a:ext>
            </a:extLst>
          </p:cNvPr>
          <p:cNvSpPr>
            <a:spLocks noGrp="1"/>
          </p:cNvSpPr>
          <p:nvPr>
            <p:ph type="dt" sz="half" idx="10"/>
          </p:nvPr>
        </p:nvSpPr>
        <p:spPr/>
        <p:txBody>
          <a:bodyPr/>
          <a:lstStyle/>
          <a:p>
            <a:fld id="{DAC05EEA-1BAD-4149-95C3-ABBFEAAECD28}" type="datetimeFigureOut">
              <a:rPr lang="es-AR" smtClean="0"/>
              <a:t>28/6/2023</a:t>
            </a:fld>
            <a:endParaRPr lang="es-AR"/>
          </a:p>
        </p:txBody>
      </p:sp>
      <p:sp>
        <p:nvSpPr>
          <p:cNvPr id="6" name="Marcador de pie de página 5">
            <a:extLst>
              <a:ext uri="{FF2B5EF4-FFF2-40B4-BE49-F238E27FC236}">
                <a16:creationId xmlns:a16="http://schemas.microsoft.com/office/drawing/2014/main" id="{1B2FF099-9BC8-CCA0-FB09-DCC13BD0EBDF}"/>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0E8A6577-F445-FD25-31D8-5F0E2BE74610}"/>
              </a:ext>
            </a:extLst>
          </p:cNvPr>
          <p:cNvSpPr>
            <a:spLocks noGrp="1"/>
          </p:cNvSpPr>
          <p:nvPr>
            <p:ph type="sldNum" sz="quarter" idx="12"/>
          </p:nvPr>
        </p:nvSpPr>
        <p:spPr/>
        <p:txBody>
          <a:bodyPr/>
          <a:lstStyle/>
          <a:p>
            <a:fld id="{9576A890-3CE2-4B97-8CD5-AE47AD30A09B}" type="slidenum">
              <a:rPr lang="es-AR" smtClean="0"/>
              <a:t>‹Nº›</a:t>
            </a:fld>
            <a:endParaRPr lang="es-AR"/>
          </a:p>
        </p:txBody>
      </p:sp>
    </p:spTree>
    <p:extLst>
      <p:ext uri="{BB962C8B-B14F-4D97-AF65-F5344CB8AC3E}">
        <p14:creationId xmlns:p14="http://schemas.microsoft.com/office/powerpoint/2010/main" val="2274403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28F499-0A8C-0083-A02D-ADE8418B48E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CD005B65-CE6D-15CD-79D9-8D4D6AB6D5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1487B179-AEF0-22D6-037B-716D94642C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B4F8151-55CD-DA37-F3E6-059C7641C420}"/>
              </a:ext>
            </a:extLst>
          </p:cNvPr>
          <p:cNvSpPr>
            <a:spLocks noGrp="1"/>
          </p:cNvSpPr>
          <p:nvPr>
            <p:ph type="dt" sz="half" idx="10"/>
          </p:nvPr>
        </p:nvSpPr>
        <p:spPr/>
        <p:txBody>
          <a:bodyPr/>
          <a:lstStyle/>
          <a:p>
            <a:fld id="{DAC05EEA-1BAD-4149-95C3-ABBFEAAECD28}" type="datetimeFigureOut">
              <a:rPr lang="es-AR" smtClean="0"/>
              <a:t>28/6/2023</a:t>
            </a:fld>
            <a:endParaRPr lang="es-AR"/>
          </a:p>
        </p:txBody>
      </p:sp>
      <p:sp>
        <p:nvSpPr>
          <p:cNvPr id="6" name="Marcador de pie de página 5">
            <a:extLst>
              <a:ext uri="{FF2B5EF4-FFF2-40B4-BE49-F238E27FC236}">
                <a16:creationId xmlns:a16="http://schemas.microsoft.com/office/drawing/2014/main" id="{11B86226-B349-196D-309E-CA656FE2ADB7}"/>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A66078C7-D151-8299-C5A6-3F3874CA7EF8}"/>
              </a:ext>
            </a:extLst>
          </p:cNvPr>
          <p:cNvSpPr>
            <a:spLocks noGrp="1"/>
          </p:cNvSpPr>
          <p:nvPr>
            <p:ph type="sldNum" sz="quarter" idx="12"/>
          </p:nvPr>
        </p:nvSpPr>
        <p:spPr/>
        <p:txBody>
          <a:bodyPr/>
          <a:lstStyle/>
          <a:p>
            <a:fld id="{9576A890-3CE2-4B97-8CD5-AE47AD30A09B}" type="slidenum">
              <a:rPr lang="es-AR" smtClean="0"/>
              <a:t>‹Nº›</a:t>
            </a:fld>
            <a:endParaRPr lang="es-AR"/>
          </a:p>
        </p:txBody>
      </p:sp>
    </p:spTree>
    <p:extLst>
      <p:ext uri="{BB962C8B-B14F-4D97-AF65-F5344CB8AC3E}">
        <p14:creationId xmlns:p14="http://schemas.microsoft.com/office/powerpoint/2010/main" val="33592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A63388D-15AC-608C-348C-6B28560721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34023FA4-873B-C191-8304-170528D04E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6172534E-8FD7-CBF4-E36B-5741AE6844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C05EEA-1BAD-4149-95C3-ABBFEAAECD28}" type="datetimeFigureOut">
              <a:rPr lang="es-AR" smtClean="0"/>
              <a:t>28/6/2023</a:t>
            </a:fld>
            <a:endParaRPr lang="es-AR"/>
          </a:p>
        </p:txBody>
      </p:sp>
      <p:sp>
        <p:nvSpPr>
          <p:cNvPr id="5" name="Marcador de pie de página 4">
            <a:extLst>
              <a:ext uri="{FF2B5EF4-FFF2-40B4-BE49-F238E27FC236}">
                <a16:creationId xmlns:a16="http://schemas.microsoft.com/office/drawing/2014/main" id="{738626D9-77C6-A91D-1E0D-F19CD9FCDC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id="{472B1217-9CB8-BDC5-C65D-3C5715CD97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76A890-3CE2-4B97-8CD5-AE47AD30A09B}" type="slidenum">
              <a:rPr lang="es-AR" smtClean="0"/>
              <a:t>‹Nº›</a:t>
            </a:fld>
            <a:endParaRPr lang="es-AR"/>
          </a:p>
        </p:txBody>
      </p:sp>
    </p:spTree>
    <p:extLst>
      <p:ext uri="{BB962C8B-B14F-4D97-AF65-F5344CB8AC3E}">
        <p14:creationId xmlns:p14="http://schemas.microsoft.com/office/powerpoint/2010/main" val="38765570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ithub.com/VictorPabloCristina"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github.com/VictorPabloCristina" TargetMode="Externa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5.png"/><Relationship Id="rId7" Type="http://schemas.openxmlformats.org/officeDocument/2006/relationships/image" Target="../media/image2.png"/><Relationship Id="rId2"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hyperlink" Target="https://github.com/VictorPabloCristina" TargetMode="External"/><Relationship Id="rId5" Type="http://schemas.microsoft.com/office/2007/relationships/hdphoto" Target="../media/hdphoto1.wdp"/><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github.com/VictorPabloCristina" TargetMode="Externa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ithub.com/VictorPabloCristina" TargetMode="External"/></Relationships>
</file>

<file path=ppt/slides/_rels/slide2.xml.rels><?xml version="1.0" encoding="UTF-8" standalone="yes"?>
<Relationships xmlns="http://schemas.openxmlformats.org/package/2006/relationships"><Relationship Id="rId8" Type="http://schemas.openxmlformats.org/officeDocument/2006/relationships/diagramQuickStyle" Target="../diagrams/quickStyle1.xml"/><Relationship Id="rId13" Type="http://schemas.openxmlformats.org/officeDocument/2006/relationships/image" Target="../media/image6.jpeg"/><Relationship Id="rId3" Type="http://schemas.microsoft.com/office/2007/relationships/hdphoto" Target="../media/hdphoto1.wdp"/><Relationship Id="rId7" Type="http://schemas.openxmlformats.org/officeDocument/2006/relationships/diagramLayout" Target="../diagrams/layout1.xml"/><Relationship Id="rId12"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diagramData" Target="../diagrams/data1.xml"/><Relationship Id="rId11" Type="http://schemas.openxmlformats.org/officeDocument/2006/relationships/image" Target="../media/image4.jpeg"/><Relationship Id="rId5" Type="http://schemas.openxmlformats.org/officeDocument/2006/relationships/image" Target="../media/image2.png"/><Relationship Id="rId10" Type="http://schemas.microsoft.com/office/2007/relationships/diagramDrawing" Target="../diagrams/drawing1.xml"/><Relationship Id="rId4" Type="http://schemas.openxmlformats.org/officeDocument/2006/relationships/hyperlink" Target="https://github.com/VictorPabloCristina" TargetMode="External"/><Relationship Id="rId9" Type="http://schemas.openxmlformats.org/officeDocument/2006/relationships/diagramColors" Target="../diagrams/colors1.xml"/><Relationship Id="rId14" Type="http://schemas.openxmlformats.org/officeDocument/2006/relationships/image" Target="../media/image7.jpeg"/></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microsoft.com/office/2007/relationships/hdphoto" Target="../media/hdphoto1.wdp"/><Relationship Id="rId7" Type="http://schemas.openxmlformats.org/officeDocument/2006/relationships/diagramLayout" Target="../diagrams/layout2.xml"/><Relationship Id="rId12"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diagramData" Target="../diagrams/data2.xml"/><Relationship Id="rId11" Type="http://schemas.openxmlformats.org/officeDocument/2006/relationships/hyperlink" Target="https://opennetzero.org/dataset/fifa-world-cup-qatar-2022" TargetMode="External"/><Relationship Id="rId5" Type="http://schemas.openxmlformats.org/officeDocument/2006/relationships/image" Target="../media/image2.png"/><Relationship Id="rId10" Type="http://schemas.microsoft.com/office/2007/relationships/diagramDrawing" Target="../diagrams/drawing2.xml"/><Relationship Id="rId4" Type="http://schemas.openxmlformats.org/officeDocument/2006/relationships/hyperlink" Target="https://github.com/VictorPabloCristina" TargetMode="External"/><Relationship Id="rId9" Type="http://schemas.openxmlformats.org/officeDocument/2006/relationships/diagramColors" Target="../diagrams/colors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2.png"/><Relationship Id="rId4" Type="http://schemas.openxmlformats.org/officeDocument/2006/relationships/hyperlink" Target="https://github.com/VictorPabloCristina"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microsoft.com/office/2007/relationships/hdphoto" Target="../media/hdphoto1.wdp"/><Relationship Id="rId7"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2.png"/><Relationship Id="rId10" Type="http://schemas.openxmlformats.org/officeDocument/2006/relationships/image" Target="../media/image14.png"/><Relationship Id="rId4" Type="http://schemas.openxmlformats.org/officeDocument/2006/relationships/hyperlink" Target="https://github.com/VictorPabloCristina" TargetMode="External"/><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2.png"/><Relationship Id="rId4" Type="http://schemas.openxmlformats.org/officeDocument/2006/relationships/hyperlink" Target="https://github.com/VictorPabloCristina" TargetMode="Externa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2.png"/><Relationship Id="rId4" Type="http://schemas.openxmlformats.org/officeDocument/2006/relationships/hyperlink" Target="https://github.com/VictorPabloCristina" TargetMode="Externa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2.png"/><Relationship Id="rId4" Type="http://schemas.openxmlformats.org/officeDocument/2006/relationships/hyperlink" Target="https://github.com/VictorPabloCristina" TargetMode="Externa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png"/><Relationship Id="rId4" Type="http://schemas.openxmlformats.org/officeDocument/2006/relationships/hyperlink" Target="https://github.com/VictorPabloCristin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6" name="Picture 4">
            <a:extLst>
              <a:ext uri="{FF2B5EF4-FFF2-40B4-BE49-F238E27FC236}">
                <a16:creationId xmlns:a16="http://schemas.microsoft.com/office/drawing/2014/main" id="{B5FD0643-2833-CEA1-3E95-1D6CA81E0BA7}"/>
              </a:ext>
            </a:extLst>
          </p:cNvPr>
          <p:cNvPicPr>
            <a:picLocks noChangeAspect="1" noChangeArrowheads="1"/>
          </p:cNvPicPr>
          <p:nvPr/>
        </p:nvPicPr>
        <p:blipFill rotWithShape="1">
          <a:blip r:embed="rId2">
            <a:alphaModFix amt="22000"/>
            <a:extLst>
              <a:ext uri="{BEBA8EAE-BF5A-486C-A8C5-ECC9F3942E4B}">
                <a14:imgProps xmlns:a14="http://schemas.microsoft.com/office/drawing/2010/main">
                  <a14:imgLayer r:embed="rId3">
                    <a14:imgEffect>
                      <a14:saturation sat="170000"/>
                    </a14:imgEffect>
                  </a14:imgLayer>
                </a14:imgProps>
              </a:ext>
              <a:ext uri="{28A0092B-C50C-407E-A947-70E740481C1C}">
                <a14:useLocalDpi xmlns:a14="http://schemas.microsoft.com/office/drawing/2010/main" val="0"/>
              </a:ext>
            </a:extLst>
          </a:blip>
          <a:srcRect l="4074" t="5926" r="5052"/>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hlinkClick r:id="rId4"/>
            <a:extLst>
              <a:ext uri="{FF2B5EF4-FFF2-40B4-BE49-F238E27FC236}">
                <a16:creationId xmlns:a16="http://schemas.microsoft.com/office/drawing/2014/main" id="{75F6456F-E974-A408-A6B1-C2ED541B0E43}"/>
              </a:ext>
            </a:extLst>
          </p:cNvPr>
          <p:cNvPicPr>
            <a:picLocks noChangeAspect="1"/>
          </p:cNvPicPr>
          <p:nvPr/>
        </p:nvPicPr>
        <p:blipFill>
          <a:blip r:embed="rId5"/>
          <a:stretch>
            <a:fillRect/>
          </a:stretch>
        </p:blipFill>
        <p:spPr>
          <a:xfrm>
            <a:off x="11190099" y="-1"/>
            <a:ext cx="1001901" cy="1019175"/>
          </a:xfrm>
          <a:prstGeom prst="rect">
            <a:avLst/>
          </a:prstGeom>
        </p:spPr>
      </p:pic>
      <p:sp>
        <p:nvSpPr>
          <p:cNvPr id="4" name="CuadroTexto 3">
            <a:extLst>
              <a:ext uri="{FF2B5EF4-FFF2-40B4-BE49-F238E27FC236}">
                <a16:creationId xmlns:a16="http://schemas.microsoft.com/office/drawing/2014/main" id="{BDC461A2-6E73-3A9C-C8FE-FD9BCC66E450}"/>
              </a:ext>
            </a:extLst>
          </p:cNvPr>
          <p:cNvSpPr txBox="1"/>
          <p:nvPr/>
        </p:nvSpPr>
        <p:spPr>
          <a:xfrm>
            <a:off x="2199165" y="1633191"/>
            <a:ext cx="7793665" cy="4093428"/>
          </a:xfrm>
          <a:prstGeom prst="rect">
            <a:avLst/>
          </a:prstGeom>
          <a:noFill/>
        </p:spPr>
        <p:txBody>
          <a:bodyPr wrap="square" rtlCol="0">
            <a:spAutoFit/>
          </a:bodyPr>
          <a:lstStyle/>
          <a:p>
            <a:pPr algn="just"/>
            <a:r>
              <a:rPr lang="es-MX" sz="2000" dirty="0"/>
              <a:t>Dentro de la estructura y organización profesional del fútbol internacional se observa la existencia de un importante mercado, el de los jugadores, que conforma una buena muestra en el seno de la actividad económica mundial.</a:t>
            </a:r>
          </a:p>
          <a:p>
            <a:pPr algn="just"/>
            <a:endParaRPr lang="es-MX" sz="2000" dirty="0"/>
          </a:p>
          <a:p>
            <a:pPr algn="just"/>
            <a:r>
              <a:rPr lang="es-MX" sz="2000" dirty="0"/>
              <a:t>Se trata de un mercado con características particulares, y que, por las dimensiones (presentes y futuras) merece atención relevante. </a:t>
            </a:r>
          </a:p>
          <a:p>
            <a:pPr algn="just"/>
            <a:endParaRPr lang="es-MX" sz="2000" dirty="0"/>
          </a:p>
          <a:p>
            <a:pPr algn="just"/>
            <a:r>
              <a:rPr lang="es-MX" sz="2000" dirty="0"/>
              <a:t>Por este motivo el presente análisis pretende describir el funcionamiento del mercado, encontrar nichos de inversiones y predecir precios de venta, compra y oportunidades de transacciones que permitan enriquecer el ecosistema y ser competitivos al momento de </a:t>
            </a:r>
            <a:r>
              <a:rPr lang="es-MX" sz="2000" dirty="0" err="1"/>
              <a:t>magistrar</a:t>
            </a:r>
            <a:r>
              <a:rPr lang="es-MX" sz="2000" dirty="0"/>
              <a:t> un negocio.</a:t>
            </a:r>
          </a:p>
          <a:p>
            <a:pPr algn="just"/>
            <a:endParaRPr lang="es-AR" sz="2000" dirty="0"/>
          </a:p>
        </p:txBody>
      </p:sp>
      <p:sp>
        <p:nvSpPr>
          <p:cNvPr id="6" name="CuadroTexto 5">
            <a:extLst>
              <a:ext uri="{FF2B5EF4-FFF2-40B4-BE49-F238E27FC236}">
                <a16:creationId xmlns:a16="http://schemas.microsoft.com/office/drawing/2014/main" id="{91B777F2-F478-1E09-74CD-A9CF4E35C4B8}"/>
              </a:ext>
            </a:extLst>
          </p:cNvPr>
          <p:cNvSpPr txBox="1"/>
          <p:nvPr/>
        </p:nvSpPr>
        <p:spPr>
          <a:xfrm>
            <a:off x="1673200" y="277987"/>
            <a:ext cx="8845594" cy="1077218"/>
          </a:xfrm>
          <a:prstGeom prst="rect">
            <a:avLst/>
          </a:prstGeom>
          <a:noFill/>
        </p:spPr>
        <p:txBody>
          <a:bodyPr wrap="square" rtlCol="0">
            <a:spAutoFit/>
          </a:bodyPr>
          <a:lstStyle/>
          <a:p>
            <a:pPr algn="ctr"/>
            <a:r>
              <a:rPr lang="es-MX" sz="3200" dirty="0"/>
              <a:t>Mercado de Traspaso de Jugadores de Futbol</a:t>
            </a:r>
          </a:p>
          <a:p>
            <a:pPr algn="ctr"/>
            <a:r>
              <a:rPr lang="es-MX" sz="3200" dirty="0"/>
              <a:t> Análisis Internacional</a:t>
            </a:r>
            <a:r>
              <a:rPr lang="es-AR" sz="3200" dirty="0"/>
              <a:t>  </a:t>
            </a:r>
          </a:p>
        </p:txBody>
      </p:sp>
    </p:spTree>
    <p:extLst>
      <p:ext uri="{BB962C8B-B14F-4D97-AF65-F5344CB8AC3E}">
        <p14:creationId xmlns:p14="http://schemas.microsoft.com/office/powerpoint/2010/main" val="1632725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a:extLst>
              <a:ext uri="{FF2B5EF4-FFF2-40B4-BE49-F238E27FC236}">
                <a16:creationId xmlns:a16="http://schemas.microsoft.com/office/drawing/2014/main" id="{DED0F80A-3D46-F1B5-5935-9CDCFAB12F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18" y="1248086"/>
            <a:ext cx="7562642" cy="5493701"/>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B5FD0643-2833-CEA1-3E95-1D6CA81E0BA7}"/>
              </a:ext>
            </a:extLst>
          </p:cNvPr>
          <p:cNvPicPr>
            <a:picLocks noChangeAspect="1" noChangeArrowheads="1"/>
          </p:cNvPicPr>
          <p:nvPr/>
        </p:nvPicPr>
        <p:blipFill rotWithShape="1">
          <a:blip r:embed="rId3">
            <a:alphaModFix amt="22000"/>
            <a:extLst>
              <a:ext uri="{BEBA8EAE-BF5A-486C-A8C5-ECC9F3942E4B}">
                <a14:imgProps xmlns:a14="http://schemas.microsoft.com/office/drawing/2010/main">
                  <a14:imgLayer r:embed="rId4">
                    <a14:imgEffect>
                      <a14:saturation sat="173000"/>
                    </a14:imgEffect>
                  </a14:imgLayer>
                </a14:imgProps>
              </a:ext>
              <a:ext uri="{28A0092B-C50C-407E-A947-70E740481C1C}">
                <a14:useLocalDpi xmlns:a14="http://schemas.microsoft.com/office/drawing/2010/main" val="0"/>
              </a:ext>
            </a:extLst>
          </a:blip>
          <a:srcRect l="4074" t="5926" r="5052"/>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hlinkClick r:id="rId5"/>
            <a:extLst>
              <a:ext uri="{FF2B5EF4-FFF2-40B4-BE49-F238E27FC236}">
                <a16:creationId xmlns:a16="http://schemas.microsoft.com/office/drawing/2014/main" id="{75F6456F-E974-A408-A6B1-C2ED541B0E43}"/>
              </a:ext>
            </a:extLst>
          </p:cNvPr>
          <p:cNvPicPr>
            <a:picLocks noChangeAspect="1"/>
          </p:cNvPicPr>
          <p:nvPr/>
        </p:nvPicPr>
        <p:blipFill>
          <a:blip r:embed="rId6"/>
          <a:stretch>
            <a:fillRect/>
          </a:stretch>
        </p:blipFill>
        <p:spPr>
          <a:xfrm>
            <a:off x="11190099" y="-1"/>
            <a:ext cx="1001901" cy="1019175"/>
          </a:xfrm>
          <a:prstGeom prst="rect">
            <a:avLst/>
          </a:prstGeom>
        </p:spPr>
      </p:pic>
      <p:sp>
        <p:nvSpPr>
          <p:cNvPr id="2" name="CuadroTexto 1">
            <a:extLst>
              <a:ext uri="{FF2B5EF4-FFF2-40B4-BE49-F238E27FC236}">
                <a16:creationId xmlns:a16="http://schemas.microsoft.com/office/drawing/2014/main" id="{1604C939-22EE-EC0E-18ED-97755403FD55}"/>
              </a:ext>
            </a:extLst>
          </p:cNvPr>
          <p:cNvSpPr txBox="1"/>
          <p:nvPr/>
        </p:nvSpPr>
        <p:spPr>
          <a:xfrm>
            <a:off x="939100" y="116212"/>
            <a:ext cx="10313799" cy="1015663"/>
          </a:xfrm>
          <a:prstGeom prst="rect">
            <a:avLst/>
          </a:prstGeom>
          <a:noFill/>
        </p:spPr>
        <p:txBody>
          <a:bodyPr wrap="square" rtlCol="0">
            <a:spAutoFit/>
          </a:bodyPr>
          <a:lstStyle/>
          <a:p>
            <a:pPr algn="ctr"/>
            <a:r>
              <a:rPr lang="es-MX" sz="3200" dirty="0"/>
              <a:t>Análisis Exploratorio de Datos</a:t>
            </a:r>
          </a:p>
          <a:p>
            <a:pPr algn="ctr"/>
            <a:r>
              <a:rPr lang="es-MX" sz="2800" dirty="0"/>
              <a:t>Relación Potencial / Valor de mercado</a:t>
            </a:r>
          </a:p>
        </p:txBody>
      </p:sp>
      <p:pic>
        <p:nvPicPr>
          <p:cNvPr id="9" name="Imagen 8">
            <a:extLst>
              <a:ext uri="{FF2B5EF4-FFF2-40B4-BE49-F238E27FC236}">
                <a16:creationId xmlns:a16="http://schemas.microsoft.com/office/drawing/2014/main" id="{0F4691B5-1E8E-B453-25EE-794F4103A59C}"/>
              </a:ext>
            </a:extLst>
          </p:cNvPr>
          <p:cNvPicPr>
            <a:picLocks noChangeAspect="1"/>
          </p:cNvPicPr>
          <p:nvPr/>
        </p:nvPicPr>
        <p:blipFill>
          <a:blip r:embed="rId7"/>
          <a:stretch>
            <a:fillRect/>
          </a:stretch>
        </p:blipFill>
        <p:spPr>
          <a:xfrm rot="21198926">
            <a:off x="1071773" y="2861368"/>
            <a:ext cx="2106416" cy="1486558"/>
          </a:xfrm>
          <a:prstGeom prst="rect">
            <a:avLst/>
          </a:prstGeom>
        </p:spPr>
      </p:pic>
      <p:sp>
        <p:nvSpPr>
          <p:cNvPr id="4" name="CuadroTexto 3">
            <a:extLst>
              <a:ext uri="{FF2B5EF4-FFF2-40B4-BE49-F238E27FC236}">
                <a16:creationId xmlns:a16="http://schemas.microsoft.com/office/drawing/2014/main" id="{F6E94BD3-7A51-EE9E-F17B-5418220A6779}"/>
              </a:ext>
            </a:extLst>
          </p:cNvPr>
          <p:cNvSpPr txBox="1"/>
          <p:nvPr/>
        </p:nvSpPr>
        <p:spPr>
          <a:xfrm>
            <a:off x="7674560" y="1486558"/>
            <a:ext cx="4405522" cy="4401205"/>
          </a:xfrm>
          <a:prstGeom prst="rect">
            <a:avLst/>
          </a:prstGeom>
          <a:noFill/>
        </p:spPr>
        <p:txBody>
          <a:bodyPr wrap="square" rtlCol="0">
            <a:spAutoFit/>
          </a:bodyPr>
          <a:lstStyle/>
          <a:p>
            <a:r>
              <a:rPr lang="es-MX" sz="2000" dirty="0"/>
              <a:t>Analizamos el Grafico de Dispersión de Atributos (</a:t>
            </a:r>
            <a:r>
              <a:rPr lang="es-MX" sz="2000" dirty="0" err="1"/>
              <a:t>Scatterplot</a:t>
            </a:r>
            <a:r>
              <a:rPr lang="es-MX" sz="2000" dirty="0"/>
              <a:t>).</a:t>
            </a:r>
          </a:p>
          <a:p>
            <a:r>
              <a:rPr lang="es-MX" sz="2000" dirty="0"/>
              <a:t>Potencial del Jugador Vs Valor de mercado, claramente hay dos Grupos, uno de ellos (Grupo A), en donde la Valoración esta muy por sobre encima del potencial medio, y para el otro grupo jugadores (Grupo B), es indistinto el Potencial que tenga, Su Valoración en el mercado es mínima a comparación del resto.</a:t>
            </a:r>
            <a:br>
              <a:rPr lang="es-MX" sz="2000" dirty="0"/>
            </a:br>
            <a:br>
              <a:rPr lang="es-MX" sz="2000" dirty="0"/>
            </a:br>
            <a:r>
              <a:rPr lang="es-MX" sz="2000" dirty="0"/>
              <a:t>Grupo A – Sobrevaloración de Potencial-</a:t>
            </a:r>
          </a:p>
          <a:p>
            <a:r>
              <a:rPr lang="es-MX" sz="2000" dirty="0"/>
              <a:t>Grupo B – Desvaloración de Potencial.</a:t>
            </a:r>
          </a:p>
        </p:txBody>
      </p:sp>
      <p:sp>
        <p:nvSpPr>
          <p:cNvPr id="6" name="CuadroTexto 5">
            <a:extLst>
              <a:ext uri="{FF2B5EF4-FFF2-40B4-BE49-F238E27FC236}">
                <a16:creationId xmlns:a16="http://schemas.microsoft.com/office/drawing/2014/main" id="{9CD43001-51D9-1DB8-A989-460F4CCA5ABE}"/>
              </a:ext>
            </a:extLst>
          </p:cNvPr>
          <p:cNvSpPr txBox="1"/>
          <p:nvPr/>
        </p:nvSpPr>
        <p:spPr>
          <a:xfrm>
            <a:off x="3257550" y="1981281"/>
            <a:ext cx="1428750" cy="646331"/>
          </a:xfrm>
          <a:prstGeom prst="rect">
            <a:avLst/>
          </a:prstGeom>
          <a:noFill/>
        </p:spPr>
        <p:txBody>
          <a:bodyPr wrap="square" rtlCol="0">
            <a:spAutoFit/>
          </a:bodyPr>
          <a:lstStyle/>
          <a:p>
            <a:r>
              <a:rPr lang="es-MX" sz="3600" dirty="0">
                <a:solidFill>
                  <a:srgbClr val="C00000"/>
                </a:solidFill>
              </a:rPr>
              <a:t>A</a:t>
            </a:r>
            <a:endParaRPr lang="es-AR" sz="3600" dirty="0">
              <a:solidFill>
                <a:srgbClr val="C00000"/>
              </a:solidFill>
            </a:endParaRPr>
          </a:p>
        </p:txBody>
      </p:sp>
      <p:sp>
        <p:nvSpPr>
          <p:cNvPr id="7" name="CuadroTexto 6">
            <a:extLst>
              <a:ext uri="{FF2B5EF4-FFF2-40B4-BE49-F238E27FC236}">
                <a16:creationId xmlns:a16="http://schemas.microsoft.com/office/drawing/2014/main" id="{678F1962-C631-7195-63F3-7FFE3D3184A5}"/>
              </a:ext>
            </a:extLst>
          </p:cNvPr>
          <p:cNvSpPr txBox="1"/>
          <p:nvPr/>
        </p:nvSpPr>
        <p:spPr>
          <a:xfrm>
            <a:off x="6633114" y="4762581"/>
            <a:ext cx="1428750" cy="646331"/>
          </a:xfrm>
          <a:prstGeom prst="rect">
            <a:avLst/>
          </a:prstGeom>
          <a:noFill/>
        </p:spPr>
        <p:txBody>
          <a:bodyPr wrap="square" rtlCol="0">
            <a:spAutoFit/>
          </a:bodyPr>
          <a:lstStyle/>
          <a:p>
            <a:r>
              <a:rPr lang="es-MX" sz="3600" dirty="0">
                <a:solidFill>
                  <a:srgbClr val="C00000"/>
                </a:solidFill>
              </a:rPr>
              <a:t>B</a:t>
            </a:r>
            <a:endParaRPr lang="es-AR" sz="3600" dirty="0">
              <a:solidFill>
                <a:srgbClr val="C00000"/>
              </a:solidFill>
            </a:endParaRPr>
          </a:p>
        </p:txBody>
      </p:sp>
    </p:spTree>
    <p:extLst>
      <p:ext uri="{BB962C8B-B14F-4D97-AF65-F5344CB8AC3E}">
        <p14:creationId xmlns:p14="http://schemas.microsoft.com/office/powerpoint/2010/main" val="214921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BCADFFD4-CC75-113A-3336-3D9939875D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203" y="884784"/>
            <a:ext cx="4647247" cy="5685359"/>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EF9531E4-5C8F-E94B-C350-8F794B355D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9653" y="894309"/>
            <a:ext cx="7022369" cy="3459658"/>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B5FD0643-2833-CEA1-3E95-1D6CA81E0BA7}"/>
              </a:ext>
            </a:extLst>
          </p:cNvPr>
          <p:cNvPicPr>
            <a:picLocks noChangeAspect="1" noChangeArrowheads="1"/>
          </p:cNvPicPr>
          <p:nvPr/>
        </p:nvPicPr>
        <p:blipFill rotWithShape="1">
          <a:blip r:embed="rId4">
            <a:alphaModFix amt="22000"/>
            <a:extLst>
              <a:ext uri="{BEBA8EAE-BF5A-486C-A8C5-ECC9F3942E4B}">
                <a14:imgProps xmlns:a14="http://schemas.microsoft.com/office/drawing/2010/main">
                  <a14:imgLayer r:embed="rId5">
                    <a14:imgEffect>
                      <a14:saturation sat="173000"/>
                    </a14:imgEffect>
                  </a14:imgLayer>
                </a14:imgProps>
              </a:ext>
              <a:ext uri="{28A0092B-C50C-407E-A947-70E740481C1C}">
                <a14:useLocalDpi xmlns:a14="http://schemas.microsoft.com/office/drawing/2010/main" val="0"/>
              </a:ext>
            </a:extLst>
          </a:blip>
          <a:srcRect l="4074" t="5926" r="5052"/>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hlinkClick r:id="rId6"/>
            <a:extLst>
              <a:ext uri="{FF2B5EF4-FFF2-40B4-BE49-F238E27FC236}">
                <a16:creationId xmlns:a16="http://schemas.microsoft.com/office/drawing/2014/main" id="{75F6456F-E974-A408-A6B1-C2ED541B0E43}"/>
              </a:ext>
            </a:extLst>
          </p:cNvPr>
          <p:cNvPicPr>
            <a:picLocks noChangeAspect="1"/>
          </p:cNvPicPr>
          <p:nvPr/>
        </p:nvPicPr>
        <p:blipFill>
          <a:blip r:embed="rId7"/>
          <a:stretch>
            <a:fillRect/>
          </a:stretch>
        </p:blipFill>
        <p:spPr>
          <a:xfrm>
            <a:off x="11190099" y="-1"/>
            <a:ext cx="1001901" cy="1019175"/>
          </a:xfrm>
          <a:prstGeom prst="rect">
            <a:avLst/>
          </a:prstGeom>
        </p:spPr>
      </p:pic>
      <p:sp>
        <p:nvSpPr>
          <p:cNvPr id="2" name="CuadroTexto 1">
            <a:extLst>
              <a:ext uri="{FF2B5EF4-FFF2-40B4-BE49-F238E27FC236}">
                <a16:creationId xmlns:a16="http://schemas.microsoft.com/office/drawing/2014/main" id="{1604C939-22EE-EC0E-18ED-97755403FD55}"/>
              </a:ext>
            </a:extLst>
          </p:cNvPr>
          <p:cNvSpPr txBox="1"/>
          <p:nvPr/>
        </p:nvSpPr>
        <p:spPr>
          <a:xfrm>
            <a:off x="0" y="116212"/>
            <a:ext cx="12191999" cy="584775"/>
          </a:xfrm>
          <a:prstGeom prst="rect">
            <a:avLst/>
          </a:prstGeom>
          <a:noFill/>
        </p:spPr>
        <p:txBody>
          <a:bodyPr wrap="square" rtlCol="0">
            <a:spAutoFit/>
          </a:bodyPr>
          <a:lstStyle/>
          <a:p>
            <a:pPr algn="ctr"/>
            <a:r>
              <a:rPr lang="es-MX" sz="3200" dirty="0"/>
              <a:t>Análisis Exploratorio de Datos</a:t>
            </a:r>
          </a:p>
        </p:txBody>
      </p:sp>
      <p:sp>
        <p:nvSpPr>
          <p:cNvPr id="6" name="CuadroTexto 5">
            <a:extLst>
              <a:ext uri="{FF2B5EF4-FFF2-40B4-BE49-F238E27FC236}">
                <a16:creationId xmlns:a16="http://schemas.microsoft.com/office/drawing/2014/main" id="{AACE124E-9C2E-0C45-FCBB-7C13D2B9572E}"/>
              </a:ext>
            </a:extLst>
          </p:cNvPr>
          <p:cNvSpPr txBox="1"/>
          <p:nvPr/>
        </p:nvSpPr>
        <p:spPr>
          <a:xfrm>
            <a:off x="4839653" y="4395364"/>
            <a:ext cx="7256144" cy="2308324"/>
          </a:xfrm>
          <a:prstGeom prst="rect">
            <a:avLst/>
          </a:prstGeom>
          <a:noFill/>
        </p:spPr>
        <p:txBody>
          <a:bodyPr wrap="square" rtlCol="0">
            <a:spAutoFit/>
          </a:bodyPr>
          <a:lstStyle/>
          <a:p>
            <a:r>
              <a:rPr lang="es-MX" dirty="0"/>
              <a:t>En Cantidad de Jugadores, existe un Top 6 de países dominante.</a:t>
            </a:r>
          </a:p>
          <a:p>
            <a:r>
              <a:rPr lang="es-MX" dirty="0"/>
              <a:t>Ahora bien, que tengan la parte mayoritaria de jugadores, no quiere decir que necesariamente sea el país con los jugadores mas valorados de FIFA, en el grafico de la derecha observamos que Irlanda esta dentro del Top5 de jugadores mas caros sin necesariamente tener la mayor cantidad de jugadores del mercado. Por contraparte, Brasil que esta dentro del Top6 de cantidad de jugadores, no ingresa dentro de los primeros puestos de Valorización monetaria de los mismos. </a:t>
            </a:r>
          </a:p>
        </p:txBody>
      </p:sp>
      <p:pic>
        <p:nvPicPr>
          <p:cNvPr id="8" name="Imagen 7">
            <a:extLst>
              <a:ext uri="{FF2B5EF4-FFF2-40B4-BE49-F238E27FC236}">
                <a16:creationId xmlns:a16="http://schemas.microsoft.com/office/drawing/2014/main" id="{D0F225BD-E949-13AE-D88E-B95BF17E3338}"/>
              </a:ext>
            </a:extLst>
          </p:cNvPr>
          <p:cNvPicPr>
            <a:picLocks noChangeAspect="1"/>
          </p:cNvPicPr>
          <p:nvPr/>
        </p:nvPicPr>
        <p:blipFill>
          <a:blip r:embed="rId8"/>
          <a:stretch>
            <a:fillRect/>
          </a:stretch>
        </p:blipFill>
        <p:spPr>
          <a:xfrm>
            <a:off x="1983329" y="1274309"/>
            <a:ext cx="2526347" cy="2699658"/>
          </a:xfrm>
          <a:prstGeom prst="rect">
            <a:avLst/>
          </a:prstGeom>
          <a:ln>
            <a:noFill/>
          </a:ln>
          <a:effectLst>
            <a:softEdge rad="112500"/>
          </a:effectLst>
        </p:spPr>
      </p:pic>
    </p:spTree>
    <p:extLst>
      <p:ext uri="{BB962C8B-B14F-4D97-AF65-F5344CB8AC3E}">
        <p14:creationId xmlns:p14="http://schemas.microsoft.com/office/powerpoint/2010/main" val="3353968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03AC6A58-1619-D855-3351-26BEC1F875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375" y="1276350"/>
            <a:ext cx="8994802" cy="4848116"/>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B5FD0643-2833-CEA1-3E95-1D6CA81E0BA7}"/>
              </a:ext>
            </a:extLst>
          </p:cNvPr>
          <p:cNvPicPr>
            <a:picLocks noChangeAspect="1" noChangeArrowheads="1"/>
          </p:cNvPicPr>
          <p:nvPr/>
        </p:nvPicPr>
        <p:blipFill rotWithShape="1">
          <a:blip r:embed="rId3">
            <a:alphaModFix amt="22000"/>
            <a:extLst>
              <a:ext uri="{BEBA8EAE-BF5A-486C-A8C5-ECC9F3942E4B}">
                <a14:imgProps xmlns:a14="http://schemas.microsoft.com/office/drawing/2010/main">
                  <a14:imgLayer r:embed="rId4">
                    <a14:imgEffect>
                      <a14:saturation sat="173000"/>
                    </a14:imgEffect>
                  </a14:imgLayer>
                </a14:imgProps>
              </a:ext>
              <a:ext uri="{28A0092B-C50C-407E-A947-70E740481C1C}">
                <a14:useLocalDpi xmlns:a14="http://schemas.microsoft.com/office/drawing/2010/main" val="0"/>
              </a:ext>
            </a:extLst>
          </a:blip>
          <a:srcRect l="4074" t="5926" r="5052"/>
          <a:stretch/>
        </p:blipFill>
        <p:spPr bwMode="auto">
          <a:xfrm>
            <a:off x="-1" y="-1"/>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hlinkClick r:id="rId5"/>
            <a:extLst>
              <a:ext uri="{FF2B5EF4-FFF2-40B4-BE49-F238E27FC236}">
                <a16:creationId xmlns:a16="http://schemas.microsoft.com/office/drawing/2014/main" id="{75F6456F-E974-A408-A6B1-C2ED541B0E43}"/>
              </a:ext>
            </a:extLst>
          </p:cNvPr>
          <p:cNvPicPr>
            <a:picLocks noChangeAspect="1"/>
          </p:cNvPicPr>
          <p:nvPr/>
        </p:nvPicPr>
        <p:blipFill>
          <a:blip r:embed="rId6"/>
          <a:stretch>
            <a:fillRect/>
          </a:stretch>
        </p:blipFill>
        <p:spPr>
          <a:xfrm>
            <a:off x="11190099" y="-1"/>
            <a:ext cx="1001901" cy="1019175"/>
          </a:xfrm>
          <a:prstGeom prst="rect">
            <a:avLst/>
          </a:prstGeom>
        </p:spPr>
      </p:pic>
      <p:sp>
        <p:nvSpPr>
          <p:cNvPr id="2" name="CuadroTexto 1">
            <a:extLst>
              <a:ext uri="{FF2B5EF4-FFF2-40B4-BE49-F238E27FC236}">
                <a16:creationId xmlns:a16="http://schemas.microsoft.com/office/drawing/2014/main" id="{1604C939-22EE-EC0E-18ED-97755403FD55}"/>
              </a:ext>
            </a:extLst>
          </p:cNvPr>
          <p:cNvSpPr txBox="1"/>
          <p:nvPr/>
        </p:nvSpPr>
        <p:spPr>
          <a:xfrm>
            <a:off x="939100" y="116212"/>
            <a:ext cx="10313799" cy="1015663"/>
          </a:xfrm>
          <a:prstGeom prst="rect">
            <a:avLst/>
          </a:prstGeom>
          <a:noFill/>
        </p:spPr>
        <p:txBody>
          <a:bodyPr wrap="square" rtlCol="0">
            <a:spAutoFit/>
          </a:bodyPr>
          <a:lstStyle/>
          <a:p>
            <a:pPr algn="ctr"/>
            <a:r>
              <a:rPr lang="es-MX" sz="3200" dirty="0"/>
              <a:t>Análisis Exploratorio de Datos</a:t>
            </a:r>
          </a:p>
          <a:p>
            <a:pPr algn="ctr"/>
            <a:r>
              <a:rPr lang="es-MX" sz="2800" dirty="0"/>
              <a:t>Posición de juego de mayor valoración en el mercado</a:t>
            </a:r>
          </a:p>
        </p:txBody>
      </p:sp>
      <p:sp>
        <p:nvSpPr>
          <p:cNvPr id="3" name="CuadroTexto 2">
            <a:extLst>
              <a:ext uri="{FF2B5EF4-FFF2-40B4-BE49-F238E27FC236}">
                <a16:creationId xmlns:a16="http://schemas.microsoft.com/office/drawing/2014/main" id="{0810D4D6-167F-66A0-38F3-899394C06B07}"/>
              </a:ext>
            </a:extLst>
          </p:cNvPr>
          <p:cNvSpPr txBox="1"/>
          <p:nvPr/>
        </p:nvSpPr>
        <p:spPr>
          <a:xfrm>
            <a:off x="8963835" y="1539213"/>
            <a:ext cx="3136790" cy="4185761"/>
          </a:xfrm>
          <a:prstGeom prst="rect">
            <a:avLst/>
          </a:prstGeom>
          <a:noFill/>
          <a:ln>
            <a:noFill/>
          </a:ln>
        </p:spPr>
        <p:txBody>
          <a:bodyPr wrap="square" rtlCol="0">
            <a:spAutoFit/>
          </a:bodyPr>
          <a:lstStyle/>
          <a:p>
            <a:r>
              <a:rPr lang="es-AR" sz="1400" b="0" i="0" dirty="0">
                <a:effectLst/>
                <a:latin typeface="Roboto" pitchFamily="2" charset="0"/>
              </a:rPr>
              <a:t>(ING) </a:t>
            </a:r>
            <a:r>
              <a:rPr lang="es-AR" sz="1400" b="0" i="0" dirty="0" err="1">
                <a:effectLst/>
                <a:latin typeface="Roboto" pitchFamily="2" charset="0"/>
              </a:rPr>
              <a:t>Pos</a:t>
            </a:r>
            <a:r>
              <a:rPr lang="es-AR" sz="1400" b="0" i="0" dirty="0">
                <a:effectLst/>
                <a:latin typeface="Roboto" pitchFamily="2" charset="0"/>
              </a:rPr>
              <a:t>. de Juego</a:t>
            </a:r>
          </a:p>
          <a:p>
            <a:endParaRPr lang="es-AR" sz="1400" b="0" i="0" dirty="0">
              <a:effectLst/>
              <a:latin typeface="Roboto" pitchFamily="2" charset="0"/>
            </a:endParaRPr>
          </a:p>
          <a:p>
            <a:r>
              <a:rPr lang="es-AR" sz="1400" b="0" i="0" dirty="0">
                <a:effectLst/>
                <a:highlight>
                  <a:srgbClr val="FFFF00"/>
                </a:highlight>
                <a:latin typeface="Roboto" pitchFamily="2" charset="0"/>
              </a:rPr>
              <a:t>GK Portero</a:t>
            </a:r>
          </a:p>
          <a:p>
            <a:r>
              <a:rPr lang="es-AR" sz="1400" b="0" i="0" dirty="0">
                <a:effectLst/>
                <a:latin typeface="Roboto" pitchFamily="2" charset="0"/>
              </a:rPr>
              <a:t>RWB Carrilero Derecho</a:t>
            </a:r>
          </a:p>
          <a:p>
            <a:r>
              <a:rPr lang="es-AR" sz="1400" b="0" i="0" dirty="0">
                <a:effectLst/>
                <a:latin typeface="Roboto" pitchFamily="2" charset="0"/>
              </a:rPr>
              <a:t>RB Lateral Derecho</a:t>
            </a:r>
          </a:p>
          <a:p>
            <a:r>
              <a:rPr lang="es-AR" sz="1400" b="0" i="0" dirty="0">
                <a:effectLst/>
                <a:highlight>
                  <a:srgbClr val="FFFF00"/>
                </a:highlight>
                <a:latin typeface="Roboto" pitchFamily="2" charset="0"/>
              </a:rPr>
              <a:t>CB Defensa Central</a:t>
            </a:r>
          </a:p>
          <a:p>
            <a:r>
              <a:rPr lang="es-AR" sz="1400" b="0" i="0" dirty="0">
                <a:effectLst/>
                <a:latin typeface="Roboto" pitchFamily="2" charset="0"/>
              </a:rPr>
              <a:t>LF Lateral Izquierdo</a:t>
            </a:r>
          </a:p>
          <a:p>
            <a:r>
              <a:rPr lang="es-AR" sz="1400" b="0" i="0" dirty="0">
                <a:effectLst/>
                <a:latin typeface="Roboto" pitchFamily="2" charset="0"/>
              </a:rPr>
              <a:t>LWB Carrilero Izquierdo</a:t>
            </a:r>
          </a:p>
          <a:p>
            <a:r>
              <a:rPr lang="es-AR" sz="1400" b="0" i="0" dirty="0">
                <a:effectLst/>
                <a:latin typeface="Roboto" pitchFamily="2" charset="0"/>
              </a:rPr>
              <a:t>CDM Medio Centro Defensivo</a:t>
            </a:r>
          </a:p>
          <a:p>
            <a:r>
              <a:rPr lang="es-AR" sz="1400" b="0" i="0" dirty="0">
                <a:effectLst/>
                <a:latin typeface="Roboto" pitchFamily="2" charset="0"/>
              </a:rPr>
              <a:t>RM Medio Derecho</a:t>
            </a:r>
          </a:p>
          <a:p>
            <a:r>
              <a:rPr lang="es-AR" sz="1400" b="0" i="0" dirty="0">
                <a:effectLst/>
                <a:latin typeface="Roboto" pitchFamily="2" charset="0"/>
              </a:rPr>
              <a:t>CM Medio Centro</a:t>
            </a:r>
          </a:p>
          <a:p>
            <a:r>
              <a:rPr lang="es-AR" sz="1400" b="0" i="0" dirty="0">
                <a:effectLst/>
                <a:latin typeface="Roboto" pitchFamily="2" charset="0"/>
              </a:rPr>
              <a:t>LM Medio Izquierdo</a:t>
            </a:r>
          </a:p>
          <a:p>
            <a:r>
              <a:rPr lang="es-AR" sz="1400" b="0" i="0" dirty="0">
                <a:effectLst/>
                <a:highlight>
                  <a:srgbClr val="FFFF00"/>
                </a:highlight>
                <a:latin typeface="Roboto" pitchFamily="2" charset="0"/>
              </a:rPr>
              <a:t>CAM Medio Centro Ofensivo</a:t>
            </a:r>
          </a:p>
          <a:p>
            <a:r>
              <a:rPr lang="es-AR" sz="1400" b="0" i="0" dirty="0">
                <a:effectLst/>
                <a:latin typeface="Roboto" pitchFamily="2" charset="0"/>
              </a:rPr>
              <a:t>RF Segundo Delantero Derecho</a:t>
            </a:r>
          </a:p>
          <a:p>
            <a:r>
              <a:rPr lang="es-AR" sz="1400" b="0" i="0" dirty="0">
                <a:effectLst/>
                <a:latin typeface="Roboto" pitchFamily="2" charset="0"/>
              </a:rPr>
              <a:t>CF Media Punta</a:t>
            </a:r>
          </a:p>
          <a:p>
            <a:r>
              <a:rPr lang="es-AR" sz="1400" b="0" i="0" dirty="0">
                <a:effectLst/>
                <a:latin typeface="Roboto" pitchFamily="2" charset="0"/>
              </a:rPr>
              <a:t>LF Segundo Delantero Izquierdo</a:t>
            </a:r>
          </a:p>
          <a:p>
            <a:r>
              <a:rPr lang="es-AR" sz="1400" b="0" i="0" dirty="0">
                <a:effectLst/>
                <a:latin typeface="Roboto" pitchFamily="2" charset="0"/>
              </a:rPr>
              <a:t>RW Extremo Derecho</a:t>
            </a:r>
          </a:p>
          <a:p>
            <a:r>
              <a:rPr lang="es-AR" sz="1400" b="0" i="0" dirty="0">
                <a:effectLst/>
                <a:highlight>
                  <a:srgbClr val="FFFF00"/>
                </a:highlight>
                <a:latin typeface="Roboto" pitchFamily="2" charset="0"/>
              </a:rPr>
              <a:t>ST Delantero Centro</a:t>
            </a:r>
          </a:p>
          <a:p>
            <a:r>
              <a:rPr lang="es-AR" sz="1400" b="0" i="0" dirty="0">
                <a:effectLst/>
                <a:latin typeface="Roboto" pitchFamily="2" charset="0"/>
              </a:rPr>
              <a:t>LW Extremo Izquierdo</a:t>
            </a:r>
          </a:p>
        </p:txBody>
      </p:sp>
      <p:pic>
        <p:nvPicPr>
          <p:cNvPr id="6" name="Imagen 5">
            <a:extLst>
              <a:ext uri="{FF2B5EF4-FFF2-40B4-BE49-F238E27FC236}">
                <a16:creationId xmlns:a16="http://schemas.microsoft.com/office/drawing/2014/main" id="{6A403807-8FC6-6360-46FE-E2D7A56D4F65}"/>
              </a:ext>
            </a:extLst>
          </p:cNvPr>
          <p:cNvPicPr>
            <a:picLocks noChangeAspect="1"/>
          </p:cNvPicPr>
          <p:nvPr/>
        </p:nvPicPr>
        <p:blipFill>
          <a:blip r:embed="rId7"/>
          <a:stretch>
            <a:fillRect/>
          </a:stretch>
        </p:blipFill>
        <p:spPr>
          <a:xfrm>
            <a:off x="5756657" y="2819024"/>
            <a:ext cx="2572334" cy="2405888"/>
          </a:xfrm>
          <a:prstGeom prst="rect">
            <a:avLst/>
          </a:prstGeom>
          <a:ln>
            <a:noFill/>
          </a:ln>
          <a:effectLst>
            <a:softEdge rad="112500"/>
          </a:effectLst>
        </p:spPr>
      </p:pic>
    </p:spTree>
    <p:extLst>
      <p:ext uri="{BB962C8B-B14F-4D97-AF65-F5344CB8AC3E}">
        <p14:creationId xmlns:p14="http://schemas.microsoft.com/office/powerpoint/2010/main" val="4098533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6" name="Picture 4">
            <a:extLst>
              <a:ext uri="{FF2B5EF4-FFF2-40B4-BE49-F238E27FC236}">
                <a16:creationId xmlns:a16="http://schemas.microsoft.com/office/drawing/2014/main" id="{B5FD0643-2833-CEA1-3E95-1D6CA81E0BA7}"/>
              </a:ext>
            </a:extLst>
          </p:cNvPr>
          <p:cNvPicPr>
            <a:picLocks noChangeAspect="1" noChangeArrowheads="1"/>
          </p:cNvPicPr>
          <p:nvPr/>
        </p:nvPicPr>
        <p:blipFill rotWithShape="1">
          <a:blip r:embed="rId2">
            <a:alphaModFix amt="22000"/>
            <a:extLst>
              <a:ext uri="{BEBA8EAE-BF5A-486C-A8C5-ECC9F3942E4B}">
                <a14:imgProps xmlns:a14="http://schemas.microsoft.com/office/drawing/2010/main">
                  <a14:imgLayer r:embed="rId3">
                    <a14:imgEffect>
                      <a14:saturation sat="173000"/>
                    </a14:imgEffect>
                  </a14:imgLayer>
                </a14:imgProps>
              </a:ext>
              <a:ext uri="{28A0092B-C50C-407E-A947-70E740481C1C}">
                <a14:useLocalDpi xmlns:a14="http://schemas.microsoft.com/office/drawing/2010/main" val="0"/>
              </a:ext>
            </a:extLst>
          </a:blip>
          <a:srcRect l="4074" t="5926" r="5052"/>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hlinkClick r:id="rId4"/>
            <a:extLst>
              <a:ext uri="{FF2B5EF4-FFF2-40B4-BE49-F238E27FC236}">
                <a16:creationId xmlns:a16="http://schemas.microsoft.com/office/drawing/2014/main" id="{75F6456F-E974-A408-A6B1-C2ED541B0E43}"/>
              </a:ext>
            </a:extLst>
          </p:cNvPr>
          <p:cNvPicPr>
            <a:picLocks noChangeAspect="1"/>
          </p:cNvPicPr>
          <p:nvPr/>
        </p:nvPicPr>
        <p:blipFill>
          <a:blip r:embed="rId5"/>
          <a:stretch>
            <a:fillRect/>
          </a:stretch>
        </p:blipFill>
        <p:spPr>
          <a:xfrm>
            <a:off x="11190099" y="-1"/>
            <a:ext cx="1001901" cy="1019175"/>
          </a:xfrm>
          <a:prstGeom prst="rect">
            <a:avLst/>
          </a:prstGeom>
        </p:spPr>
      </p:pic>
      <p:sp>
        <p:nvSpPr>
          <p:cNvPr id="2" name="CuadroTexto 1">
            <a:extLst>
              <a:ext uri="{FF2B5EF4-FFF2-40B4-BE49-F238E27FC236}">
                <a16:creationId xmlns:a16="http://schemas.microsoft.com/office/drawing/2014/main" id="{1604C939-22EE-EC0E-18ED-97755403FD55}"/>
              </a:ext>
            </a:extLst>
          </p:cNvPr>
          <p:cNvSpPr txBox="1"/>
          <p:nvPr/>
        </p:nvSpPr>
        <p:spPr>
          <a:xfrm>
            <a:off x="939100" y="116212"/>
            <a:ext cx="10313799" cy="1569660"/>
          </a:xfrm>
          <a:prstGeom prst="rect">
            <a:avLst/>
          </a:prstGeom>
          <a:noFill/>
        </p:spPr>
        <p:txBody>
          <a:bodyPr wrap="square" rtlCol="0">
            <a:spAutoFit/>
          </a:bodyPr>
          <a:lstStyle/>
          <a:p>
            <a:pPr algn="ctr"/>
            <a:r>
              <a:rPr lang="es-MX" sz="3200" dirty="0"/>
              <a:t>titulo</a:t>
            </a:r>
          </a:p>
          <a:p>
            <a:pPr algn="ctr"/>
            <a:endParaRPr lang="es-MX" sz="3200" dirty="0"/>
          </a:p>
          <a:p>
            <a:pPr algn="ctr"/>
            <a:endParaRPr lang="es-AR" sz="3200" dirty="0"/>
          </a:p>
        </p:txBody>
      </p:sp>
    </p:spTree>
    <p:extLst>
      <p:ext uri="{BB962C8B-B14F-4D97-AF65-F5344CB8AC3E}">
        <p14:creationId xmlns:p14="http://schemas.microsoft.com/office/powerpoint/2010/main" val="4172484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4">
            <a:extLst>
              <a:ext uri="{FF2B5EF4-FFF2-40B4-BE49-F238E27FC236}">
                <a16:creationId xmlns:a16="http://schemas.microsoft.com/office/drawing/2014/main" id="{AEEC69B0-757B-E5F4-DDE4-10CFBBA8478A}"/>
              </a:ext>
            </a:extLst>
          </p:cNvPr>
          <p:cNvPicPr>
            <a:picLocks noChangeAspect="1" noChangeArrowheads="1"/>
          </p:cNvPicPr>
          <p:nvPr/>
        </p:nvPicPr>
        <p:blipFill rotWithShape="1">
          <a:blip r:embed="rId2">
            <a:alphaModFix amt="22000"/>
            <a:extLst>
              <a:ext uri="{BEBA8EAE-BF5A-486C-A8C5-ECC9F3942E4B}">
                <a14:imgProps xmlns:a14="http://schemas.microsoft.com/office/drawing/2010/main">
                  <a14:imgLayer r:embed="rId3">
                    <a14:imgEffect>
                      <a14:saturation sat="173000"/>
                    </a14:imgEffect>
                  </a14:imgLayer>
                </a14:imgProps>
              </a:ext>
              <a:ext uri="{28A0092B-C50C-407E-A947-70E740481C1C}">
                <a14:useLocalDpi xmlns:a14="http://schemas.microsoft.com/office/drawing/2010/main" val="0"/>
              </a:ext>
            </a:extLst>
          </a:blip>
          <a:srcRect l="4074" t="5926" r="5052"/>
          <a:stretch/>
        </p:blipFill>
        <p:spPr bwMode="auto">
          <a:xfrm>
            <a:off x="0" y="-1"/>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hlinkClick r:id="rId4"/>
            <a:extLst>
              <a:ext uri="{FF2B5EF4-FFF2-40B4-BE49-F238E27FC236}">
                <a16:creationId xmlns:a16="http://schemas.microsoft.com/office/drawing/2014/main" id="{75F6456F-E974-A408-A6B1-C2ED541B0E43}"/>
              </a:ext>
            </a:extLst>
          </p:cNvPr>
          <p:cNvPicPr>
            <a:picLocks noChangeAspect="1"/>
          </p:cNvPicPr>
          <p:nvPr/>
        </p:nvPicPr>
        <p:blipFill>
          <a:blip r:embed="rId5"/>
          <a:stretch>
            <a:fillRect/>
          </a:stretch>
        </p:blipFill>
        <p:spPr>
          <a:xfrm>
            <a:off x="11190099" y="-1"/>
            <a:ext cx="1001901" cy="1019175"/>
          </a:xfrm>
          <a:prstGeom prst="rect">
            <a:avLst/>
          </a:prstGeom>
        </p:spPr>
      </p:pic>
      <p:graphicFrame>
        <p:nvGraphicFramePr>
          <p:cNvPr id="2" name="Diagrama 1">
            <a:extLst>
              <a:ext uri="{FF2B5EF4-FFF2-40B4-BE49-F238E27FC236}">
                <a16:creationId xmlns:a16="http://schemas.microsoft.com/office/drawing/2014/main" id="{7B946375-32F9-7723-A184-58FDF8ED4E8C}"/>
              </a:ext>
            </a:extLst>
          </p:cNvPr>
          <p:cNvGraphicFramePr/>
          <p:nvPr>
            <p:extLst>
              <p:ext uri="{D42A27DB-BD31-4B8C-83A1-F6EECF244321}">
                <p14:modId xmlns:p14="http://schemas.microsoft.com/office/powerpoint/2010/main" val="3725820257"/>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3" name="CuadroTexto 2">
            <a:extLst>
              <a:ext uri="{FF2B5EF4-FFF2-40B4-BE49-F238E27FC236}">
                <a16:creationId xmlns:a16="http://schemas.microsoft.com/office/drawing/2014/main" id="{A4C4058A-1527-4594-44D7-27F9ACF09FEC}"/>
              </a:ext>
            </a:extLst>
          </p:cNvPr>
          <p:cNvSpPr txBox="1"/>
          <p:nvPr/>
        </p:nvSpPr>
        <p:spPr>
          <a:xfrm>
            <a:off x="972438" y="115198"/>
            <a:ext cx="10247124" cy="1569660"/>
          </a:xfrm>
          <a:prstGeom prst="rect">
            <a:avLst/>
          </a:prstGeom>
          <a:noFill/>
        </p:spPr>
        <p:txBody>
          <a:bodyPr wrap="square" rtlCol="0">
            <a:spAutoFit/>
          </a:bodyPr>
          <a:lstStyle/>
          <a:p>
            <a:pPr algn="ctr"/>
            <a:r>
              <a:rPr lang="es-MX" sz="3200" dirty="0"/>
              <a:t>Estructura de Análisis</a:t>
            </a:r>
          </a:p>
          <a:p>
            <a:pPr algn="ctr"/>
            <a:endParaRPr lang="es-MX" sz="3200" dirty="0"/>
          </a:p>
          <a:p>
            <a:pPr algn="ctr"/>
            <a:endParaRPr lang="es-AR" sz="3200" dirty="0"/>
          </a:p>
        </p:txBody>
      </p:sp>
      <p:sp>
        <p:nvSpPr>
          <p:cNvPr id="7" name="CuadroTexto 6">
            <a:extLst>
              <a:ext uri="{FF2B5EF4-FFF2-40B4-BE49-F238E27FC236}">
                <a16:creationId xmlns:a16="http://schemas.microsoft.com/office/drawing/2014/main" id="{26987953-652B-DC9E-417A-8C093B22ABBB}"/>
              </a:ext>
            </a:extLst>
          </p:cNvPr>
          <p:cNvSpPr txBox="1"/>
          <p:nvPr/>
        </p:nvSpPr>
        <p:spPr>
          <a:xfrm>
            <a:off x="2032001" y="2125649"/>
            <a:ext cx="3187700" cy="1200329"/>
          </a:xfrm>
          <a:prstGeom prst="rect">
            <a:avLst/>
          </a:prstGeom>
          <a:noFill/>
        </p:spPr>
        <p:txBody>
          <a:bodyPr wrap="square" rtlCol="0">
            <a:spAutoFit/>
          </a:bodyPr>
          <a:lstStyle/>
          <a:p>
            <a:pPr lvl="0"/>
            <a:r>
              <a:rPr lang="es-MX" sz="1800" dirty="0"/>
              <a:t>Entender los Datos</a:t>
            </a:r>
          </a:p>
          <a:p>
            <a:pPr lvl="0"/>
            <a:r>
              <a:rPr lang="es-MX" sz="1800" dirty="0"/>
              <a:t>Limpieza del Datos</a:t>
            </a:r>
          </a:p>
          <a:p>
            <a:pPr lvl="0"/>
            <a:r>
              <a:rPr lang="es-MX" sz="1800" dirty="0"/>
              <a:t>Integración de Datos</a:t>
            </a:r>
          </a:p>
          <a:p>
            <a:pPr lvl="0"/>
            <a:r>
              <a:rPr lang="es-MX" sz="1800" dirty="0"/>
              <a:t>Transformación de Datos</a:t>
            </a:r>
            <a:endParaRPr lang="es-AR" dirty="0"/>
          </a:p>
        </p:txBody>
      </p:sp>
      <p:sp>
        <p:nvSpPr>
          <p:cNvPr id="8" name="CuadroTexto 7">
            <a:extLst>
              <a:ext uri="{FF2B5EF4-FFF2-40B4-BE49-F238E27FC236}">
                <a16:creationId xmlns:a16="http://schemas.microsoft.com/office/drawing/2014/main" id="{BB3DE5AE-60C7-39B5-EE2D-792D95045643}"/>
              </a:ext>
            </a:extLst>
          </p:cNvPr>
          <p:cNvSpPr txBox="1"/>
          <p:nvPr/>
        </p:nvSpPr>
        <p:spPr>
          <a:xfrm>
            <a:off x="2032000" y="3673230"/>
            <a:ext cx="3273425" cy="923330"/>
          </a:xfrm>
          <a:prstGeom prst="rect">
            <a:avLst/>
          </a:prstGeom>
          <a:noFill/>
        </p:spPr>
        <p:txBody>
          <a:bodyPr wrap="square" rtlCol="0">
            <a:spAutoFit/>
          </a:bodyPr>
          <a:lstStyle/>
          <a:p>
            <a:pPr lvl="0"/>
            <a:r>
              <a:rPr lang="es-MX" sz="1800" dirty="0"/>
              <a:t>Visualización de Datos</a:t>
            </a:r>
          </a:p>
          <a:p>
            <a:pPr lvl="0"/>
            <a:r>
              <a:rPr lang="es-MX" sz="1800" dirty="0"/>
              <a:t>Interacción entre variables</a:t>
            </a:r>
          </a:p>
          <a:p>
            <a:pPr lvl="0"/>
            <a:r>
              <a:rPr lang="es-MX" sz="1800" dirty="0"/>
              <a:t>Conclusiones del Análisis</a:t>
            </a:r>
            <a:endParaRPr lang="es-AR" sz="1800" dirty="0"/>
          </a:p>
        </p:txBody>
      </p:sp>
      <p:sp>
        <p:nvSpPr>
          <p:cNvPr id="9" name="CuadroTexto 8">
            <a:extLst>
              <a:ext uri="{FF2B5EF4-FFF2-40B4-BE49-F238E27FC236}">
                <a16:creationId xmlns:a16="http://schemas.microsoft.com/office/drawing/2014/main" id="{C062F1A2-508E-CC11-331F-375D4351ACAC}"/>
              </a:ext>
            </a:extLst>
          </p:cNvPr>
          <p:cNvSpPr txBox="1"/>
          <p:nvPr/>
        </p:nvSpPr>
        <p:spPr>
          <a:xfrm>
            <a:off x="2032000" y="854876"/>
            <a:ext cx="3187700" cy="923330"/>
          </a:xfrm>
          <a:prstGeom prst="rect">
            <a:avLst/>
          </a:prstGeom>
          <a:noFill/>
        </p:spPr>
        <p:txBody>
          <a:bodyPr wrap="square" rtlCol="0">
            <a:spAutoFit/>
          </a:bodyPr>
          <a:lstStyle/>
          <a:p>
            <a:pPr lvl="0" algn="just"/>
            <a:r>
              <a:rPr lang="es-MX" sz="1800" dirty="0"/>
              <a:t>Contexto Comercial</a:t>
            </a:r>
          </a:p>
          <a:p>
            <a:pPr lvl="0" algn="just"/>
            <a:r>
              <a:rPr lang="es-MX" sz="1800" dirty="0"/>
              <a:t>Problema Comercial</a:t>
            </a:r>
          </a:p>
          <a:p>
            <a:pPr lvl="0" algn="just"/>
            <a:r>
              <a:rPr lang="es-MX" sz="1800" dirty="0"/>
              <a:t>Contexto Analítico</a:t>
            </a:r>
          </a:p>
        </p:txBody>
      </p:sp>
      <p:pic>
        <p:nvPicPr>
          <p:cNvPr id="25610" name="Picture 10" descr="Ilustración de dibujos animados de equipos de limpieza. concepto del día  del trabajo blanco aislado. estilo de dibujos animados plana | Vector  Premium">
            <a:extLst>
              <a:ext uri="{FF2B5EF4-FFF2-40B4-BE49-F238E27FC236}">
                <a16:creationId xmlns:a16="http://schemas.microsoft.com/office/drawing/2014/main" id="{69B05C87-5161-777A-0282-DFC8AD739646}"/>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1341" t="12359" r="11930" b="16166"/>
          <a:stretch/>
        </p:blipFill>
        <p:spPr bwMode="auto">
          <a:xfrm>
            <a:off x="8905874" y="2120107"/>
            <a:ext cx="1338138" cy="1224000"/>
          </a:xfrm>
          <a:prstGeom prst="rect">
            <a:avLst/>
          </a:prstGeom>
          <a:noFill/>
          <a:extLst>
            <a:ext uri="{909E8E84-426E-40DD-AFC4-6F175D3DCCD1}">
              <a14:hiddenFill xmlns:a14="http://schemas.microsoft.com/office/drawing/2010/main">
                <a:solidFill>
                  <a:srgbClr val="FFFFFF"/>
                </a:solidFill>
              </a14:hiddenFill>
            </a:ext>
          </a:extLst>
        </p:spPr>
      </p:pic>
      <p:pic>
        <p:nvPicPr>
          <p:cNvPr id="25612" name="Picture 12" descr="Icono De Símbolo De Análisis De Datos, Análisis Ilustraciones Svg,  Vectoriales, Clip Art Vectorizado Libre De Derechos. Image 130626520.">
            <a:extLst>
              <a:ext uri="{FF2B5EF4-FFF2-40B4-BE49-F238E27FC236}">
                <a16:creationId xmlns:a16="http://schemas.microsoft.com/office/drawing/2014/main" id="{2FF18E7D-C2CD-322B-9408-A4DEE7BDA655}"/>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15556" t="18747" r="19144" b="21383"/>
          <a:stretch/>
        </p:blipFill>
        <p:spPr bwMode="auto">
          <a:xfrm>
            <a:off x="8886472" y="3531370"/>
            <a:ext cx="1335018" cy="1224000"/>
          </a:xfrm>
          <a:prstGeom prst="rect">
            <a:avLst/>
          </a:prstGeom>
          <a:noFill/>
          <a:extLst>
            <a:ext uri="{909E8E84-426E-40DD-AFC4-6F175D3DCCD1}">
              <a14:hiddenFill xmlns:a14="http://schemas.microsoft.com/office/drawing/2010/main">
                <a:solidFill>
                  <a:srgbClr val="FFFFFF"/>
                </a:solidFill>
              </a14:hiddenFill>
            </a:ext>
          </a:extLst>
        </p:spPr>
      </p:pic>
      <p:pic>
        <p:nvPicPr>
          <p:cNvPr id="25616" name="Picture 16" descr="Icono de concepto de gradiente azul de modelado predictivo Imagen Vector de  stock - Alamy">
            <a:extLst>
              <a:ext uri="{FF2B5EF4-FFF2-40B4-BE49-F238E27FC236}">
                <a16:creationId xmlns:a16="http://schemas.microsoft.com/office/drawing/2014/main" id="{E2FB36A9-F421-845F-FAB2-58CE3B47F6AE}"/>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l="21160" t="12465" r="19896" b="36250"/>
          <a:stretch/>
        </p:blipFill>
        <p:spPr bwMode="auto">
          <a:xfrm>
            <a:off x="8896349" y="4923858"/>
            <a:ext cx="1315615" cy="1224000"/>
          </a:xfrm>
          <a:prstGeom prst="rect">
            <a:avLst/>
          </a:prstGeom>
          <a:noFill/>
          <a:extLst>
            <a:ext uri="{909E8E84-426E-40DD-AFC4-6F175D3DCCD1}">
              <a14:hiddenFill xmlns:a14="http://schemas.microsoft.com/office/drawing/2010/main">
                <a:solidFill>
                  <a:srgbClr val="FFFFFF"/>
                </a:solidFill>
              </a14:hiddenFill>
            </a:ext>
          </a:extLst>
        </p:spPr>
      </p:pic>
      <p:pic>
        <p:nvPicPr>
          <p:cNvPr id="25620" name="Picture 20" descr="Icono de vector de objetivo en estilo plano ilustración de juego de dardos  sobre fondo blanco aislado concepto de objetivo de deporte de tablero de  dardos | Vector Premium">
            <a:extLst>
              <a:ext uri="{FF2B5EF4-FFF2-40B4-BE49-F238E27FC236}">
                <a16:creationId xmlns:a16="http://schemas.microsoft.com/office/drawing/2014/main" id="{E630880F-E0CB-4C75-8048-D7E94DF179B4}"/>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l="15694" t="15833" r="19722" b="20555"/>
          <a:stretch/>
        </p:blipFill>
        <p:spPr bwMode="auto">
          <a:xfrm>
            <a:off x="8926396" y="718094"/>
            <a:ext cx="1242708" cy="12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7370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a:extLst>
              <a:ext uri="{FF2B5EF4-FFF2-40B4-BE49-F238E27FC236}">
                <a16:creationId xmlns:a16="http://schemas.microsoft.com/office/drawing/2014/main" id="{F1F8792B-1DB9-5758-F828-F4A18523CF76}"/>
              </a:ext>
            </a:extLst>
          </p:cNvPr>
          <p:cNvPicPr>
            <a:picLocks noChangeAspect="1"/>
          </p:cNvPicPr>
          <p:nvPr/>
        </p:nvPicPr>
        <p:blipFill rotWithShape="1">
          <a:blip r:embed="rId2">
            <a:alphaModFix amt="5000"/>
            <a:extLst>
              <a:ext uri="{BEBA8EAE-BF5A-486C-A8C5-ECC9F3942E4B}">
                <a14:imgProps xmlns:a14="http://schemas.microsoft.com/office/drawing/2010/main">
                  <a14:imgLayer r:embed="rId3">
                    <a14:imgEffect>
                      <a14:saturation sat="173000"/>
                    </a14:imgEffect>
                  </a14:imgLayer>
                </a14:imgProps>
              </a:ext>
              <a:ext uri="{28A0092B-C50C-407E-A947-70E740481C1C}">
                <a14:useLocalDpi xmlns:a14="http://schemas.microsoft.com/office/drawing/2010/main" val="0"/>
              </a:ext>
            </a:extLst>
          </a:blip>
          <a:srcRect l="4074" t="5926" r="5052"/>
          <a:stretch/>
        </p:blipFill>
        <p:spPr bwMode="auto">
          <a:xfrm>
            <a:off x="9525"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B5FD0643-2833-CEA1-3E95-1D6CA81E0BA7}"/>
              </a:ext>
            </a:extLst>
          </p:cNvPr>
          <p:cNvPicPr>
            <a:picLocks noChangeAspect="1" noChangeArrowheads="1"/>
          </p:cNvPicPr>
          <p:nvPr/>
        </p:nvPicPr>
        <p:blipFill rotWithShape="1">
          <a:blip r:embed="rId2">
            <a:alphaModFix amt="22000"/>
            <a:extLst>
              <a:ext uri="{BEBA8EAE-BF5A-486C-A8C5-ECC9F3942E4B}">
                <a14:imgProps xmlns:a14="http://schemas.microsoft.com/office/drawing/2010/main">
                  <a14:imgLayer r:embed="rId3">
                    <a14:imgEffect>
                      <a14:saturation sat="173000"/>
                    </a14:imgEffect>
                  </a14:imgLayer>
                </a14:imgProps>
              </a:ext>
              <a:ext uri="{28A0092B-C50C-407E-A947-70E740481C1C}">
                <a14:useLocalDpi xmlns:a14="http://schemas.microsoft.com/office/drawing/2010/main" val="0"/>
              </a:ext>
            </a:extLst>
          </a:blip>
          <a:srcRect l="4074" t="5926" r="5052"/>
          <a:stretch/>
        </p:blipFill>
        <p:spPr bwMode="auto">
          <a:xfrm>
            <a:off x="-1108"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hlinkClick r:id="rId4"/>
            <a:extLst>
              <a:ext uri="{FF2B5EF4-FFF2-40B4-BE49-F238E27FC236}">
                <a16:creationId xmlns:a16="http://schemas.microsoft.com/office/drawing/2014/main" id="{75F6456F-E974-A408-A6B1-C2ED541B0E43}"/>
              </a:ext>
            </a:extLst>
          </p:cNvPr>
          <p:cNvPicPr>
            <a:picLocks noChangeAspect="1"/>
          </p:cNvPicPr>
          <p:nvPr/>
        </p:nvPicPr>
        <p:blipFill>
          <a:blip r:embed="rId5"/>
          <a:stretch>
            <a:fillRect/>
          </a:stretch>
        </p:blipFill>
        <p:spPr>
          <a:xfrm>
            <a:off x="11190099" y="-1"/>
            <a:ext cx="1001901" cy="1019175"/>
          </a:xfrm>
          <a:prstGeom prst="rect">
            <a:avLst/>
          </a:prstGeom>
        </p:spPr>
      </p:pic>
      <p:sp>
        <p:nvSpPr>
          <p:cNvPr id="2" name="CuadroTexto 1">
            <a:extLst>
              <a:ext uri="{FF2B5EF4-FFF2-40B4-BE49-F238E27FC236}">
                <a16:creationId xmlns:a16="http://schemas.microsoft.com/office/drawing/2014/main" id="{1604C939-22EE-EC0E-18ED-97755403FD55}"/>
              </a:ext>
            </a:extLst>
          </p:cNvPr>
          <p:cNvSpPr txBox="1"/>
          <p:nvPr/>
        </p:nvSpPr>
        <p:spPr>
          <a:xfrm>
            <a:off x="1300162" y="149241"/>
            <a:ext cx="9610726" cy="1077218"/>
          </a:xfrm>
          <a:prstGeom prst="rect">
            <a:avLst/>
          </a:prstGeom>
          <a:noFill/>
        </p:spPr>
        <p:txBody>
          <a:bodyPr wrap="square" rtlCol="0">
            <a:spAutoFit/>
          </a:bodyPr>
          <a:lstStyle/>
          <a:p>
            <a:pPr algn="ctr"/>
            <a:r>
              <a:rPr lang="es-MX" sz="3200" dirty="0"/>
              <a:t>Objetivo</a:t>
            </a:r>
          </a:p>
          <a:p>
            <a:pPr algn="ctr"/>
            <a:endParaRPr lang="es-AR" sz="3200" dirty="0"/>
          </a:p>
        </p:txBody>
      </p:sp>
      <p:graphicFrame>
        <p:nvGraphicFramePr>
          <p:cNvPr id="4" name="Diagrama 3">
            <a:extLst>
              <a:ext uri="{FF2B5EF4-FFF2-40B4-BE49-F238E27FC236}">
                <a16:creationId xmlns:a16="http://schemas.microsoft.com/office/drawing/2014/main" id="{BA4B6181-E8FF-1269-1057-FAC66F93A416}"/>
              </a:ext>
            </a:extLst>
          </p:cNvPr>
          <p:cNvGraphicFramePr/>
          <p:nvPr>
            <p:extLst>
              <p:ext uri="{D42A27DB-BD31-4B8C-83A1-F6EECF244321}">
                <p14:modId xmlns:p14="http://schemas.microsoft.com/office/powerpoint/2010/main" val="116939936"/>
              </p:ext>
            </p:extLst>
          </p:nvPr>
        </p:nvGraphicFramePr>
        <p:xfrm>
          <a:off x="551562" y="152399"/>
          <a:ext cx="5486400" cy="59436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6" name="CuadroTexto 5">
            <a:extLst>
              <a:ext uri="{FF2B5EF4-FFF2-40B4-BE49-F238E27FC236}">
                <a16:creationId xmlns:a16="http://schemas.microsoft.com/office/drawing/2014/main" id="{6250339F-C57C-5605-8C20-5C646028D988}"/>
              </a:ext>
            </a:extLst>
          </p:cNvPr>
          <p:cNvSpPr txBox="1"/>
          <p:nvPr/>
        </p:nvSpPr>
        <p:spPr>
          <a:xfrm>
            <a:off x="4568126" y="1007505"/>
            <a:ext cx="7143454" cy="1323439"/>
          </a:xfrm>
          <a:prstGeom prst="rect">
            <a:avLst/>
          </a:prstGeom>
          <a:noFill/>
        </p:spPr>
        <p:txBody>
          <a:bodyPr wrap="square" rtlCol="0">
            <a:spAutoFit/>
          </a:bodyPr>
          <a:lstStyle/>
          <a:p>
            <a:r>
              <a:rPr lang="es-MX" sz="2000" dirty="0"/>
              <a:t>Un centro de investigación de mercado nos solicita un sistema de previsibilidad de precio de jugadores de futbol profesional, con el afán de evitar la especulación y la intención de regular el mercado, buscando una asertividad mayor en el precio/valor del jugador.</a:t>
            </a:r>
            <a:endParaRPr lang="es-AR" sz="2000" dirty="0"/>
          </a:p>
        </p:txBody>
      </p:sp>
      <p:sp>
        <p:nvSpPr>
          <p:cNvPr id="8" name="CuadroTexto 7">
            <a:extLst>
              <a:ext uri="{FF2B5EF4-FFF2-40B4-BE49-F238E27FC236}">
                <a16:creationId xmlns:a16="http://schemas.microsoft.com/office/drawing/2014/main" id="{955415C4-5A74-7125-59FD-501C76685653}"/>
              </a:ext>
            </a:extLst>
          </p:cNvPr>
          <p:cNvSpPr txBox="1"/>
          <p:nvPr/>
        </p:nvSpPr>
        <p:spPr>
          <a:xfrm>
            <a:off x="6589523" y="2676525"/>
            <a:ext cx="5445315" cy="2862322"/>
          </a:xfrm>
          <a:prstGeom prst="rect">
            <a:avLst/>
          </a:prstGeom>
          <a:noFill/>
        </p:spPr>
        <p:txBody>
          <a:bodyPr wrap="square" rtlCol="0">
            <a:spAutoFit/>
          </a:bodyPr>
          <a:lstStyle/>
          <a:p>
            <a:r>
              <a:rPr lang="es-MX" sz="2000" dirty="0"/>
              <a:t>¿ Que variables son las que influencian el precio del jugador?</a:t>
            </a:r>
            <a:br>
              <a:rPr lang="es-MX" sz="2000" dirty="0"/>
            </a:br>
            <a:r>
              <a:rPr lang="es-MX" sz="2000" dirty="0"/>
              <a:t>¿ Existe diferencia de rendimiento del jugador dependiendo de la pierna mas hábil?</a:t>
            </a:r>
            <a:br>
              <a:rPr lang="es-MX" sz="2000" dirty="0"/>
            </a:br>
            <a:r>
              <a:rPr lang="es-MX" sz="2000" dirty="0"/>
              <a:t>¿ Que países acumulan el mayor potencial de jugadores?</a:t>
            </a:r>
            <a:br>
              <a:rPr lang="es-MX" sz="2000" dirty="0"/>
            </a:br>
            <a:r>
              <a:rPr lang="es-MX" sz="2000" dirty="0"/>
              <a:t>¿ Que posición de juego es la mas cotizada?</a:t>
            </a:r>
            <a:br>
              <a:rPr lang="es-MX" sz="2000" dirty="0"/>
            </a:br>
            <a:r>
              <a:rPr lang="es-MX" sz="2000" dirty="0"/>
              <a:t>¿ Cual es el salario apropiado de un jugador según su posición de juego?</a:t>
            </a:r>
          </a:p>
        </p:txBody>
      </p:sp>
      <p:sp>
        <p:nvSpPr>
          <p:cNvPr id="9" name="CuadroTexto 8">
            <a:extLst>
              <a:ext uri="{FF2B5EF4-FFF2-40B4-BE49-F238E27FC236}">
                <a16:creationId xmlns:a16="http://schemas.microsoft.com/office/drawing/2014/main" id="{310CDF02-B174-8AD9-D000-2A011520CD19}"/>
              </a:ext>
            </a:extLst>
          </p:cNvPr>
          <p:cNvSpPr txBox="1"/>
          <p:nvPr/>
        </p:nvSpPr>
        <p:spPr>
          <a:xfrm>
            <a:off x="170563" y="4031456"/>
            <a:ext cx="2344038" cy="707886"/>
          </a:xfrm>
          <a:prstGeom prst="rect">
            <a:avLst/>
          </a:prstGeom>
          <a:noFill/>
        </p:spPr>
        <p:txBody>
          <a:bodyPr wrap="square" rtlCol="0">
            <a:spAutoFit/>
          </a:bodyPr>
          <a:lstStyle/>
          <a:p>
            <a:r>
              <a:rPr lang="es-MX" sz="2000" dirty="0"/>
              <a:t>Base de Datos:</a:t>
            </a:r>
          </a:p>
          <a:p>
            <a:r>
              <a:rPr lang="es-MX" sz="2000" dirty="0"/>
              <a:t>opennetzero.org</a:t>
            </a:r>
          </a:p>
        </p:txBody>
      </p:sp>
      <p:pic>
        <p:nvPicPr>
          <p:cNvPr id="24578" name="Picture 2">
            <a:hlinkClick r:id="rId11"/>
            <a:extLst>
              <a:ext uri="{FF2B5EF4-FFF2-40B4-BE49-F238E27FC236}">
                <a16:creationId xmlns:a16="http://schemas.microsoft.com/office/drawing/2014/main" id="{B5DC6DC4-CFFD-BABC-683F-FB5541CE9991}"/>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15277" t="4834" r="16375" b="7000"/>
          <a:stretch/>
        </p:blipFill>
        <p:spPr bwMode="auto">
          <a:xfrm rot="21144362">
            <a:off x="1883099" y="4604506"/>
            <a:ext cx="907735" cy="878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4071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6" name="Picture 4">
            <a:extLst>
              <a:ext uri="{FF2B5EF4-FFF2-40B4-BE49-F238E27FC236}">
                <a16:creationId xmlns:a16="http://schemas.microsoft.com/office/drawing/2014/main" id="{B5FD0643-2833-CEA1-3E95-1D6CA81E0BA7}"/>
              </a:ext>
            </a:extLst>
          </p:cNvPr>
          <p:cNvPicPr>
            <a:picLocks noChangeAspect="1" noChangeArrowheads="1"/>
          </p:cNvPicPr>
          <p:nvPr/>
        </p:nvPicPr>
        <p:blipFill rotWithShape="1">
          <a:blip r:embed="rId2">
            <a:alphaModFix amt="22000"/>
            <a:extLst>
              <a:ext uri="{BEBA8EAE-BF5A-486C-A8C5-ECC9F3942E4B}">
                <a14:imgProps xmlns:a14="http://schemas.microsoft.com/office/drawing/2010/main">
                  <a14:imgLayer r:embed="rId3">
                    <a14:imgEffect>
                      <a14:saturation sat="173000"/>
                    </a14:imgEffect>
                  </a14:imgLayer>
                </a14:imgProps>
              </a:ext>
              <a:ext uri="{28A0092B-C50C-407E-A947-70E740481C1C}">
                <a14:useLocalDpi xmlns:a14="http://schemas.microsoft.com/office/drawing/2010/main" val="0"/>
              </a:ext>
            </a:extLst>
          </a:blip>
          <a:srcRect l="4074" t="5926" r="5052"/>
          <a:stretch/>
        </p:blipFill>
        <p:spPr bwMode="auto">
          <a:xfrm>
            <a:off x="-5892" y="-4288"/>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hlinkClick r:id="rId4"/>
            <a:extLst>
              <a:ext uri="{FF2B5EF4-FFF2-40B4-BE49-F238E27FC236}">
                <a16:creationId xmlns:a16="http://schemas.microsoft.com/office/drawing/2014/main" id="{75F6456F-E974-A408-A6B1-C2ED541B0E43}"/>
              </a:ext>
            </a:extLst>
          </p:cNvPr>
          <p:cNvPicPr>
            <a:picLocks noChangeAspect="1"/>
          </p:cNvPicPr>
          <p:nvPr/>
        </p:nvPicPr>
        <p:blipFill>
          <a:blip r:embed="rId5"/>
          <a:stretch>
            <a:fillRect/>
          </a:stretch>
        </p:blipFill>
        <p:spPr>
          <a:xfrm>
            <a:off x="11190099" y="-1"/>
            <a:ext cx="1001901" cy="1019175"/>
          </a:xfrm>
          <a:prstGeom prst="rect">
            <a:avLst/>
          </a:prstGeom>
        </p:spPr>
      </p:pic>
      <p:sp>
        <p:nvSpPr>
          <p:cNvPr id="2" name="CuadroTexto 1">
            <a:extLst>
              <a:ext uri="{FF2B5EF4-FFF2-40B4-BE49-F238E27FC236}">
                <a16:creationId xmlns:a16="http://schemas.microsoft.com/office/drawing/2014/main" id="{1604C939-22EE-EC0E-18ED-97755403FD55}"/>
              </a:ext>
            </a:extLst>
          </p:cNvPr>
          <p:cNvSpPr txBox="1"/>
          <p:nvPr/>
        </p:nvSpPr>
        <p:spPr>
          <a:xfrm>
            <a:off x="939100" y="116212"/>
            <a:ext cx="10313799" cy="584775"/>
          </a:xfrm>
          <a:prstGeom prst="rect">
            <a:avLst/>
          </a:prstGeom>
          <a:noFill/>
        </p:spPr>
        <p:txBody>
          <a:bodyPr wrap="square" rtlCol="0">
            <a:spAutoFit/>
          </a:bodyPr>
          <a:lstStyle/>
          <a:p>
            <a:pPr algn="ctr"/>
            <a:r>
              <a:rPr lang="es-MX" sz="3200" dirty="0"/>
              <a:t>Data Wrangling</a:t>
            </a:r>
          </a:p>
        </p:txBody>
      </p:sp>
      <p:sp>
        <p:nvSpPr>
          <p:cNvPr id="17" name="AutoShape 12" descr="data-wrangling-transform">
            <a:extLst>
              <a:ext uri="{FF2B5EF4-FFF2-40B4-BE49-F238E27FC236}">
                <a16:creationId xmlns:a16="http://schemas.microsoft.com/office/drawing/2014/main" id="{B267BC47-A3E0-64AC-EA36-0930EA4DB593}"/>
              </a:ext>
            </a:extLst>
          </p:cNvPr>
          <p:cNvSpPr>
            <a:spLocks noChangeAspect="1" noChangeArrowheads="1"/>
          </p:cNvSpPr>
          <p:nvPr/>
        </p:nvSpPr>
        <p:spPr bwMode="auto">
          <a:xfrm>
            <a:off x="104775" y="-8540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18" name="AutoShape 13" descr="data-wrangling-cleanse">
            <a:extLst>
              <a:ext uri="{FF2B5EF4-FFF2-40B4-BE49-F238E27FC236}">
                <a16:creationId xmlns:a16="http://schemas.microsoft.com/office/drawing/2014/main" id="{4F645953-6C73-F1FF-B244-37672D3A93FB}"/>
              </a:ext>
            </a:extLst>
          </p:cNvPr>
          <p:cNvSpPr>
            <a:spLocks noChangeAspect="1" noChangeArrowheads="1"/>
          </p:cNvSpPr>
          <p:nvPr/>
        </p:nvSpPr>
        <p:spPr bwMode="auto">
          <a:xfrm>
            <a:off x="104775" y="-381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19" name="AutoShape 14" descr="data-wrangling-enrich">
            <a:extLst>
              <a:ext uri="{FF2B5EF4-FFF2-40B4-BE49-F238E27FC236}">
                <a16:creationId xmlns:a16="http://schemas.microsoft.com/office/drawing/2014/main" id="{E36EAF4C-B48C-FA67-EC23-6BE281BBC3B3}"/>
              </a:ext>
            </a:extLst>
          </p:cNvPr>
          <p:cNvSpPr>
            <a:spLocks noChangeAspect="1" noChangeArrowheads="1"/>
          </p:cNvSpPr>
          <p:nvPr/>
        </p:nvSpPr>
        <p:spPr bwMode="auto">
          <a:xfrm>
            <a:off x="104775" y="920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20" name="AutoShape 15" descr="data-wrangling-store">
            <a:extLst>
              <a:ext uri="{FF2B5EF4-FFF2-40B4-BE49-F238E27FC236}">
                <a16:creationId xmlns:a16="http://schemas.microsoft.com/office/drawing/2014/main" id="{E25295F5-832D-43FB-CD84-4D3EC6CFC55E}"/>
              </a:ext>
            </a:extLst>
          </p:cNvPr>
          <p:cNvSpPr>
            <a:spLocks noChangeAspect="1" noChangeArrowheads="1"/>
          </p:cNvSpPr>
          <p:nvPr/>
        </p:nvSpPr>
        <p:spPr bwMode="auto">
          <a:xfrm>
            <a:off x="104775" y="5635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21" name="AutoShape 17" descr="El proceso del data wrangling">
            <a:extLst>
              <a:ext uri="{FF2B5EF4-FFF2-40B4-BE49-F238E27FC236}">
                <a16:creationId xmlns:a16="http://schemas.microsoft.com/office/drawing/2014/main" id="{B2649C51-5944-54AB-8F8B-3F5DA633FD8B}"/>
              </a:ext>
            </a:extLst>
          </p:cNvPr>
          <p:cNvSpPr>
            <a:spLocks noChangeAspect="1" noChangeArrowheads="1"/>
          </p:cNvSpPr>
          <p:nvPr/>
        </p:nvSpPr>
        <p:spPr bwMode="auto">
          <a:xfrm>
            <a:off x="1865011" y="339281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22" name="AutoShape 19" descr="El proceso del data wrangling">
            <a:extLst>
              <a:ext uri="{FF2B5EF4-FFF2-40B4-BE49-F238E27FC236}">
                <a16:creationId xmlns:a16="http://schemas.microsoft.com/office/drawing/2014/main" id="{964378EF-8EF9-A772-39FA-EE4EB482F29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pic>
        <p:nvPicPr>
          <p:cNvPr id="24" name="Imagen 23">
            <a:extLst>
              <a:ext uri="{FF2B5EF4-FFF2-40B4-BE49-F238E27FC236}">
                <a16:creationId xmlns:a16="http://schemas.microsoft.com/office/drawing/2014/main" id="{F8E86A65-DB91-F2FD-229B-7FD6A1D2BF72}"/>
              </a:ext>
            </a:extLst>
          </p:cNvPr>
          <p:cNvPicPr>
            <a:picLocks noChangeAspect="1"/>
          </p:cNvPicPr>
          <p:nvPr/>
        </p:nvPicPr>
        <p:blipFill rotWithShape="1">
          <a:blip r:embed="rId6"/>
          <a:srcRect t="27219"/>
          <a:stretch/>
        </p:blipFill>
        <p:spPr>
          <a:xfrm>
            <a:off x="2695370" y="747793"/>
            <a:ext cx="7106060" cy="1604162"/>
          </a:xfrm>
          <a:prstGeom prst="rect">
            <a:avLst/>
          </a:prstGeom>
        </p:spPr>
      </p:pic>
      <p:sp>
        <p:nvSpPr>
          <p:cNvPr id="25" name="Globo: línea 24">
            <a:extLst>
              <a:ext uri="{FF2B5EF4-FFF2-40B4-BE49-F238E27FC236}">
                <a16:creationId xmlns:a16="http://schemas.microsoft.com/office/drawing/2014/main" id="{1D8A27AE-DCD1-08E0-672F-6CF12B987A9F}"/>
              </a:ext>
            </a:extLst>
          </p:cNvPr>
          <p:cNvSpPr/>
          <p:nvPr/>
        </p:nvSpPr>
        <p:spPr>
          <a:xfrm>
            <a:off x="190932" y="2796901"/>
            <a:ext cx="2160000" cy="1697981"/>
          </a:xfrm>
          <a:prstGeom prst="borderCallout1">
            <a:avLst>
              <a:gd name="adj1" fmla="val -6695"/>
              <a:gd name="adj2" fmla="val 55716"/>
              <a:gd name="adj3" fmla="val -58168"/>
              <a:gd name="adj4" fmla="val 11023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s-AR" altLang="es-AR" sz="1600" b="0" i="0" u="none" strike="noStrike" cap="none" normalizeH="0" baseline="0" dirty="0">
                <a:ln>
                  <a:noFill/>
                </a:ln>
                <a:solidFill>
                  <a:srgbClr val="000000"/>
                </a:solidFill>
                <a:effectLst/>
                <a:latin typeface="inherit"/>
              </a:rPr>
              <a:t>la exploración de datos es una manera de identificar patrones, tendencias e información faltante o incompleta en un conjunto de datos. </a:t>
            </a:r>
            <a:endParaRPr lang="es-AR" dirty="0"/>
          </a:p>
        </p:txBody>
      </p:sp>
      <p:sp>
        <p:nvSpPr>
          <p:cNvPr id="26" name="Globo: línea 25">
            <a:extLst>
              <a:ext uri="{FF2B5EF4-FFF2-40B4-BE49-F238E27FC236}">
                <a16:creationId xmlns:a16="http://schemas.microsoft.com/office/drawing/2014/main" id="{FC179BCC-C8BE-5758-29CF-7E221B745E98}"/>
              </a:ext>
            </a:extLst>
          </p:cNvPr>
          <p:cNvSpPr/>
          <p:nvPr/>
        </p:nvSpPr>
        <p:spPr>
          <a:xfrm>
            <a:off x="2610223" y="2489958"/>
            <a:ext cx="2160000" cy="3751353"/>
          </a:xfrm>
          <a:prstGeom prst="borderCallout1">
            <a:avLst>
              <a:gd name="adj1" fmla="val -4922"/>
              <a:gd name="adj2" fmla="val 56701"/>
              <a:gd name="adj3" fmla="val -12451"/>
              <a:gd name="adj4" fmla="val 7107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s-AR" altLang="es-AR" sz="1600" b="0" i="0" u="none" strike="noStrike" cap="none" normalizeH="0" baseline="0" dirty="0">
                <a:ln>
                  <a:noFill/>
                </a:ln>
                <a:solidFill>
                  <a:srgbClr val="000000"/>
                </a:solidFill>
                <a:effectLst/>
                <a:latin typeface="inherit"/>
              </a:rPr>
              <a:t>La transformación de los datos debe realizarse de forma temprana para evitar comprometer el resto del proceso. La reestructuración de datos implica poner los datos en el formato y la forma correctos que serán útiles para un informe, la visualización de datos, o el proceso de analítica o de modelado</a:t>
            </a:r>
            <a:endParaRPr lang="es-AR" dirty="0"/>
          </a:p>
        </p:txBody>
      </p:sp>
      <p:sp>
        <p:nvSpPr>
          <p:cNvPr id="27" name="Globo: línea 26">
            <a:extLst>
              <a:ext uri="{FF2B5EF4-FFF2-40B4-BE49-F238E27FC236}">
                <a16:creationId xmlns:a16="http://schemas.microsoft.com/office/drawing/2014/main" id="{97EED73F-B772-21F4-6A1A-BE0B2CD98F8B}"/>
              </a:ext>
            </a:extLst>
          </p:cNvPr>
          <p:cNvSpPr/>
          <p:nvPr/>
        </p:nvSpPr>
        <p:spPr>
          <a:xfrm>
            <a:off x="5016210" y="2743736"/>
            <a:ext cx="2160000" cy="3444410"/>
          </a:xfrm>
          <a:prstGeom prst="borderCallout1">
            <a:avLst>
              <a:gd name="adj1" fmla="val -4348"/>
              <a:gd name="adj2" fmla="val 52346"/>
              <a:gd name="adj3" fmla="val -16940"/>
              <a:gd name="adj4" fmla="val 5300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altLang="es-AR" sz="1600" b="0" i="0" u="none" strike="noStrike" cap="none" normalizeH="0" baseline="0" dirty="0">
                <a:ln>
                  <a:noFill/>
                </a:ln>
                <a:solidFill>
                  <a:srgbClr val="000000"/>
                </a:solidFill>
                <a:effectLst/>
                <a:latin typeface="inherit"/>
              </a:rPr>
              <a:t>La limpieza de datos corrige errores de ingreso, quita los elementos duplicados y valores atípicos (si corresponde), elimina los datos faltantes y atribuye los valores faltantes con base en el modelado estadístico o condicional para mejorar la calidad de los datos.</a:t>
            </a:r>
            <a:endParaRPr kumimoji="0" lang="es-AR" altLang="es-AR" sz="1000" b="0" i="0" u="none" strike="noStrike" cap="none" normalizeH="0" baseline="0" dirty="0">
              <a:ln>
                <a:noFill/>
              </a:ln>
              <a:solidFill>
                <a:schemeClr val="tx1"/>
              </a:solidFill>
              <a:effectLst/>
            </a:endParaRPr>
          </a:p>
        </p:txBody>
      </p:sp>
      <p:sp>
        <p:nvSpPr>
          <p:cNvPr id="28" name="Globo: línea 27">
            <a:extLst>
              <a:ext uri="{FF2B5EF4-FFF2-40B4-BE49-F238E27FC236}">
                <a16:creationId xmlns:a16="http://schemas.microsoft.com/office/drawing/2014/main" id="{0E7E1534-4E12-1A4B-E857-45CEC72318FA}"/>
              </a:ext>
            </a:extLst>
          </p:cNvPr>
          <p:cNvSpPr/>
          <p:nvPr/>
        </p:nvSpPr>
        <p:spPr>
          <a:xfrm>
            <a:off x="7432830" y="2482366"/>
            <a:ext cx="2160000" cy="3248584"/>
          </a:xfrm>
          <a:prstGeom prst="borderCallout1">
            <a:avLst>
              <a:gd name="adj1" fmla="val -4039"/>
              <a:gd name="adj2" fmla="val 42993"/>
              <a:gd name="adj3" fmla="val -12139"/>
              <a:gd name="adj4" fmla="val 3166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pPr>
            <a:r>
              <a:rPr lang="es-MX" sz="1600" dirty="0">
                <a:solidFill>
                  <a:srgbClr val="000000"/>
                </a:solidFill>
                <a:latin typeface="inherit"/>
              </a:rPr>
              <a:t>El Enriquecimiento hace que un conjunto de datos sea más útil mediante la integración de fuentes adicionales</a:t>
            </a:r>
            <a:r>
              <a:rPr kumimoji="0" lang="es-AR" altLang="es-AR" sz="1600" b="0" i="0" u="none" strike="noStrike" cap="none" normalizeH="0" baseline="0" dirty="0">
                <a:ln>
                  <a:noFill/>
                </a:ln>
                <a:solidFill>
                  <a:srgbClr val="000000"/>
                </a:solidFill>
                <a:effectLst/>
                <a:latin typeface="inherit"/>
              </a:rPr>
              <a:t>. Esta es una oportunidad para pensar de manera estratégica en qué datos adicionales podrían contribuir a un informe, modelo o proceso.</a:t>
            </a:r>
            <a:endParaRPr kumimoji="0" lang="es-AR" altLang="es-AR" sz="1000" b="0" i="0" u="none" strike="noStrike" cap="none" normalizeH="0" baseline="0" dirty="0">
              <a:ln>
                <a:noFill/>
              </a:ln>
              <a:solidFill>
                <a:schemeClr val="tx1"/>
              </a:solidFill>
              <a:effectLst/>
            </a:endParaRPr>
          </a:p>
        </p:txBody>
      </p:sp>
      <p:sp>
        <p:nvSpPr>
          <p:cNvPr id="29" name="Globo: línea 28">
            <a:extLst>
              <a:ext uri="{FF2B5EF4-FFF2-40B4-BE49-F238E27FC236}">
                <a16:creationId xmlns:a16="http://schemas.microsoft.com/office/drawing/2014/main" id="{C65C3FAD-6626-9695-B74B-7C83BBF93875}"/>
              </a:ext>
            </a:extLst>
          </p:cNvPr>
          <p:cNvSpPr/>
          <p:nvPr/>
        </p:nvSpPr>
        <p:spPr>
          <a:xfrm>
            <a:off x="9836051" y="2667653"/>
            <a:ext cx="2160000" cy="2095733"/>
          </a:xfrm>
          <a:prstGeom prst="borderCallout1">
            <a:avLst>
              <a:gd name="adj1" fmla="val -2938"/>
              <a:gd name="adj2" fmla="val 31104"/>
              <a:gd name="adj3" fmla="val -43725"/>
              <a:gd name="adj4" fmla="val 144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s-AR" altLang="es-AR" sz="1600" b="0" i="0" u="none" strike="noStrike" cap="none" normalizeH="0" baseline="0" dirty="0">
                <a:ln>
                  <a:noFill/>
                </a:ln>
                <a:solidFill>
                  <a:srgbClr val="000000"/>
                </a:solidFill>
                <a:effectLst/>
                <a:latin typeface="inherit"/>
              </a:rPr>
              <a:t>Almacenar o preservar el producto final, junto con todos los pasos y transformaciones que se llevaron a cabo para que se pueda auditar, comprender y repetir en el futuro.</a:t>
            </a:r>
            <a:endParaRPr lang="es-AR" dirty="0"/>
          </a:p>
        </p:txBody>
      </p:sp>
    </p:spTree>
    <p:extLst>
      <p:ext uri="{BB962C8B-B14F-4D97-AF65-F5344CB8AC3E}">
        <p14:creationId xmlns:p14="http://schemas.microsoft.com/office/powerpoint/2010/main" val="1695958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6" name="Picture 4">
            <a:extLst>
              <a:ext uri="{FF2B5EF4-FFF2-40B4-BE49-F238E27FC236}">
                <a16:creationId xmlns:a16="http://schemas.microsoft.com/office/drawing/2014/main" id="{B5FD0643-2833-CEA1-3E95-1D6CA81E0BA7}"/>
              </a:ext>
            </a:extLst>
          </p:cNvPr>
          <p:cNvPicPr>
            <a:picLocks noChangeAspect="1" noChangeArrowheads="1"/>
          </p:cNvPicPr>
          <p:nvPr/>
        </p:nvPicPr>
        <p:blipFill rotWithShape="1">
          <a:blip r:embed="rId2">
            <a:alphaModFix amt="22000"/>
            <a:extLst>
              <a:ext uri="{BEBA8EAE-BF5A-486C-A8C5-ECC9F3942E4B}">
                <a14:imgProps xmlns:a14="http://schemas.microsoft.com/office/drawing/2010/main">
                  <a14:imgLayer r:embed="rId3">
                    <a14:imgEffect>
                      <a14:saturation sat="173000"/>
                    </a14:imgEffect>
                  </a14:imgLayer>
                </a14:imgProps>
              </a:ext>
              <a:ext uri="{28A0092B-C50C-407E-A947-70E740481C1C}">
                <a14:useLocalDpi xmlns:a14="http://schemas.microsoft.com/office/drawing/2010/main" val="0"/>
              </a:ext>
            </a:extLst>
          </a:blip>
          <a:srcRect l="4074" t="5926" r="5052"/>
          <a:stretch/>
        </p:blipFill>
        <p:spPr bwMode="auto">
          <a:xfrm>
            <a:off x="7909" y="48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hlinkClick r:id="rId4"/>
            <a:extLst>
              <a:ext uri="{FF2B5EF4-FFF2-40B4-BE49-F238E27FC236}">
                <a16:creationId xmlns:a16="http://schemas.microsoft.com/office/drawing/2014/main" id="{75F6456F-E974-A408-A6B1-C2ED541B0E43}"/>
              </a:ext>
            </a:extLst>
          </p:cNvPr>
          <p:cNvPicPr>
            <a:picLocks noChangeAspect="1"/>
          </p:cNvPicPr>
          <p:nvPr/>
        </p:nvPicPr>
        <p:blipFill>
          <a:blip r:embed="rId5"/>
          <a:stretch>
            <a:fillRect/>
          </a:stretch>
        </p:blipFill>
        <p:spPr>
          <a:xfrm>
            <a:off x="11190099" y="-1"/>
            <a:ext cx="1001901" cy="1019175"/>
          </a:xfrm>
          <a:prstGeom prst="rect">
            <a:avLst/>
          </a:prstGeom>
        </p:spPr>
      </p:pic>
      <p:sp>
        <p:nvSpPr>
          <p:cNvPr id="2" name="CuadroTexto 1">
            <a:extLst>
              <a:ext uri="{FF2B5EF4-FFF2-40B4-BE49-F238E27FC236}">
                <a16:creationId xmlns:a16="http://schemas.microsoft.com/office/drawing/2014/main" id="{1604C939-22EE-EC0E-18ED-97755403FD55}"/>
              </a:ext>
            </a:extLst>
          </p:cNvPr>
          <p:cNvSpPr txBox="1"/>
          <p:nvPr/>
        </p:nvSpPr>
        <p:spPr>
          <a:xfrm>
            <a:off x="939100" y="116212"/>
            <a:ext cx="10313799" cy="584775"/>
          </a:xfrm>
          <a:prstGeom prst="rect">
            <a:avLst/>
          </a:prstGeom>
          <a:noFill/>
        </p:spPr>
        <p:txBody>
          <a:bodyPr wrap="square" rtlCol="0">
            <a:spAutoFit/>
          </a:bodyPr>
          <a:lstStyle/>
          <a:p>
            <a:pPr algn="ctr"/>
            <a:r>
              <a:rPr lang="es-MX" sz="3200" dirty="0"/>
              <a:t>Data Wrangling</a:t>
            </a:r>
          </a:p>
        </p:txBody>
      </p:sp>
      <p:sp>
        <p:nvSpPr>
          <p:cNvPr id="3" name="CuadroTexto 2">
            <a:extLst>
              <a:ext uri="{FF2B5EF4-FFF2-40B4-BE49-F238E27FC236}">
                <a16:creationId xmlns:a16="http://schemas.microsoft.com/office/drawing/2014/main" id="{7922E6CA-DE74-A010-7DD1-5D0E48659D21}"/>
              </a:ext>
            </a:extLst>
          </p:cNvPr>
          <p:cNvSpPr txBox="1"/>
          <p:nvPr/>
        </p:nvSpPr>
        <p:spPr>
          <a:xfrm>
            <a:off x="1254654" y="800516"/>
            <a:ext cx="9667726" cy="400110"/>
          </a:xfrm>
          <a:prstGeom prst="rect">
            <a:avLst/>
          </a:prstGeom>
          <a:noFill/>
        </p:spPr>
        <p:txBody>
          <a:bodyPr wrap="square" rtlCol="0">
            <a:spAutoFit/>
          </a:bodyPr>
          <a:lstStyle/>
          <a:p>
            <a:r>
              <a:rPr lang="es-MX" sz="2000" dirty="0"/>
              <a:t>Identificamos las variable de interés dentro del Dataset Importado</a:t>
            </a:r>
            <a:endParaRPr lang="es-AR" sz="2000" dirty="0"/>
          </a:p>
        </p:txBody>
      </p:sp>
      <p:pic>
        <p:nvPicPr>
          <p:cNvPr id="6" name="Imagen 5">
            <a:extLst>
              <a:ext uri="{FF2B5EF4-FFF2-40B4-BE49-F238E27FC236}">
                <a16:creationId xmlns:a16="http://schemas.microsoft.com/office/drawing/2014/main" id="{900B0592-15EC-1D57-89BF-8B8D4C1FFC48}"/>
              </a:ext>
            </a:extLst>
          </p:cNvPr>
          <p:cNvPicPr>
            <a:picLocks noChangeAspect="1"/>
          </p:cNvPicPr>
          <p:nvPr/>
        </p:nvPicPr>
        <p:blipFill>
          <a:blip r:embed="rId6"/>
          <a:stretch>
            <a:fillRect/>
          </a:stretch>
        </p:blipFill>
        <p:spPr>
          <a:xfrm>
            <a:off x="137160" y="1183654"/>
            <a:ext cx="4647008" cy="2374067"/>
          </a:xfrm>
          <a:prstGeom prst="rect">
            <a:avLst/>
          </a:prstGeom>
          <a:ln>
            <a:noFill/>
          </a:ln>
          <a:effectLst>
            <a:softEdge rad="112500"/>
          </a:effectLst>
        </p:spPr>
      </p:pic>
      <p:sp>
        <p:nvSpPr>
          <p:cNvPr id="7" name="CuadroTexto 6">
            <a:extLst>
              <a:ext uri="{FF2B5EF4-FFF2-40B4-BE49-F238E27FC236}">
                <a16:creationId xmlns:a16="http://schemas.microsoft.com/office/drawing/2014/main" id="{54F9BE34-B4AD-778F-4C02-B2B9B7D88BF5}"/>
              </a:ext>
            </a:extLst>
          </p:cNvPr>
          <p:cNvSpPr txBox="1"/>
          <p:nvPr/>
        </p:nvSpPr>
        <p:spPr>
          <a:xfrm>
            <a:off x="4951144" y="1425520"/>
            <a:ext cx="7209797" cy="5016758"/>
          </a:xfrm>
          <a:prstGeom prst="rect">
            <a:avLst/>
          </a:prstGeom>
          <a:noFill/>
        </p:spPr>
        <p:txBody>
          <a:bodyPr wrap="square" rtlCol="0">
            <a:spAutoFit/>
          </a:bodyPr>
          <a:lstStyle/>
          <a:p>
            <a:r>
              <a:rPr lang="es-MX" sz="2000" dirty="0"/>
              <a:t>	Conocemos el Volumen de nuestro DS . </a:t>
            </a:r>
            <a:r>
              <a:rPr lang="es-AR" sz="2000" b="0" dirty="0">
                <a:effectLst/>
                <a:latin typeface="Courier New" panose="02070309020205020404" pitchFamily="49" charset="0"/>
              </a:rPr>
              <a:t>  </a:t>
            </a:r>
          </a:p>
          <a:p>
            <a:endParaRPr lang="es-MX" sz="2000" dirty="0"/>
          </a:p>
          <a:p>
            <a:r>
              <a:rPr lang="es-MX" sz="2000" dirty="0"/>
              <a:t>Reasignamos Índices default por -ID FIFA Jugador</a:t>
            </a:r>
          </a:p>
          <a:p>
            <a:endParaRPr lang="es-MX" sz="2000" dirty="0"/>
          </a:p>
          <a:p>
            <a:endParaRPr lang="es-MX" sz="2000" dirty="0"/>
          </a:p>
          <a:p>
            <a:r>
              <a:rPr lang="es-MX" sz="2000" dirty="0"/>
              <a:t>	Buscamos Datos Nulos</a:t>
            </a:r>
          </a:p>
          <a:p>
            <a:r>
              <a:rPr lang="es-MX" sz="2000" dirty="0"/>
              <a:t>	Y les damos tratamiento. </a:t>
            </a:r>
          </a:p>
          <a:p>
            <a:endParaRPr lang="es-MX" sz="2000" dirty="0"/>
          </a:p>
          <a:p>
            <a:endParaRPr lang="es-MX" sz="2000" dirty="0"/>
          </a:p>
          <a:p>
            <a:r>
              <a:rPr lang="es-MX" sz="2000" dirty="0"/>
              <a:t>		Buscamos Datos Duplicados</a:t>
            </a:r>
          </a:p>
          <a:p>
            <a:r>
              <a:rPr lang="es-MX" sz="2000" dirty="0"/>
              <a:t>		Y les damos tratamiento.</a:t>
            </a:r>
          </a:p>
          <a:p>
            <a:endParaRPr lang="es-MX" sz="2000" dirty="0"/>
          </a:p>
          <a:p>
            <a:r>
              <a:rPr lang="es-MX" sz="2000" dirty="0"/>
              <a:t>			Modificamos el Dtype de Variables </a:t>
            </a:r>
          </a:p>
          <a:p>
            <a:r>
              <a:rPr lang="es-MX" sz="2000" dirty="0"/>
              <a:t>			            de interés a Float64</a:t>
            </a:r>
          </a:p>
          <a:p>
            <a:r>
              <a:rPr lang="en-US" sz="2000" b="0" i="0" dirty="0">
                <a:effectLst/>
                <a:latin typeface="Courier New" panose="02070309020205020404" pitchFamily="49" charset="0"/>
              </a:rPr>
              <a:t>		   9 Value 16710 non-null object </a:t>
            </a:r>
          </a:p>
          <a:p>
            <a:r>
              <a:rPr lang="en-US" sz="2000" b="0" i="0" dirty="0">
                <a:effectLst/>
                <a:latin typeface="Courier New" panose="02070309020205020404" pitchFamily="49" charset="0"/>
              </a:rPr>
              <a:t>		   10 Wage 16710 non-null object </a:t>
            </a:r>
            <a:endParaRPr lang="es-MX" sz="2000" dirty="0"/>
          </a:p>
        </p:txBody>
      </p:sp>
      <p:pic>
        <p:nvPicPr>
          <p:cNvPr id="9" name="Imagen 8">
            <a:extLst>
              <a:ext uri="{FF2B5EF4-FFF2-40B4-BE49-F238E27FC236}">
                <a16:creationId xmlns:a16="http://schemas.microsoft.com/office/drawing/2014/main" id="{4A015C17-7F9F-4076-B052-3F684C015DA2}"/>
              </a:ext>
            </a:extLst>
          </p:cNvPr>
          <p:cNvPicPr>
            <a:picLocks noChangeAspect="1"/>
          </p:cNvPicPr>
          <p:nvPr/>
        </p:nvPicPr>
        <p:blipFill>
          <a:blip r:embed="rId7"/>
          <a:stretch>
            <a:fillRect/>
          </a:stretch>
        </p:blipFill>
        <p:spPr>
          <a:xfrm>
            <a:off x="10029564" y="1244068"/>
            <a:ext cx="1379468" cy="753012"/>
          </a:xfrm>
          <a:prstGeom prst="rect">
            <a:avLst/>
          </a:prstGeom>
          <a:ln>
            <a:noFill/>
          </a:ln>
          <a:effectLst>
            <a:softEdge rad="112500"/>
          </a:effectLst>
        </p:spPr>
      </p:pic>
      <p:pic>
        <p:nvPicPr>
          <p:cNvPr id="11" name="Imagen 10">
            <a:extLst>
              <a:ext uri="{FF2B5EF4-FFF2-40B4-BE49-F238E27FC236}">
                <a16:creationId xmlns:a16="http://schemas.microsoft.com/office/drawing/2014/main" id="{8D841C85-9E0A-1473-7E9A-9E0AA7537A94}"/>
              </a:ext>
            </a:extLst>
          </p:cNvPr>
          <p:cNvPicPr>
            <a:picLocks noChangeAspect="1"/>
          </p:cNvPicPr>
          <p:nvPr/>
        </p:nvPicPr>
        <p:blipFill>
          <a:blip r:embed="rId8"/>
          <a:stretch>
            <a:fillRect/>
          </a:stretch>
        </p:blipFill>
        <p:spPr>
          <a:xfrm>
            <a:off x="8785959" y="2557580"/>
            <a:ext cx="2875040" cy="1550437"/>
          </a:xfrm>
          <a:prstGeom prst="rect">
            <a:avLst/>
          </a:prstGeom>
          <a:ln>
            <a:noFill/>
          </a:ln>
          <a:effectLst>
            <a:softEdge rad="112500"/>
          </a:effectLst>
        </p:spPr>
      </p:pic>
      <p:sp>
        <p:nvSpPr>
          <p:cNvPr id="12" name="CuadroTexto 11">
            <a:extLst>
              <a:ext uri="{FF2B5EF4-FFF2-40B4-BE49-F238E27FC236}">
                <a16:creationId xmlns:a16="http://schemas.microsoft.com/office/drawing/2014/main" id="{9FFDB6BE-5CE8-ABB9-9FAD-20D4CC9EA7B3}"/>
              </a:ext>
            </a:extLst>
          </p:cNvPr>
          <p:cNvSpPr txBox="1"/>
          <p:nvPr/>
        </p:nvSpPr>
        <p:spPr>
          <a:xfrm>
            <a:off x="244557" y="3763991"/>
            <a:ext cx="9785007" cy="400110"/>
          </a:xfrm>
          <a:prstGeom prst="rect">
            <a:avLst/>
          </a:prstGeom>
          <a:noFill/>
        </p:spPr>
        <p:txBody>
          <a:bodyPr wrap="square" rtlCol="0">
            <a:spAutoFit/>
          </a:bodyPr>
          <a:lstStyle/>
          <a:p>
            <a:r>
              <a:rPr lang="es-MX" sz="2000" dirty="0"/>
              <a:t>Identificamos datos Not a Number (NaN)</a:t>
            </a:r>
            <a:endParaRPr lang="es-AR" sz="2000" dirty="0"/>
          </a:p>
        </p:txBody>
      </p:sp>
      <p:pic>
        <p:nvPicPr>
          <p:cNvPr id="14" name="Imagen 13">
            <a:extLst>
              <a:ext uri="{FF2B5EF4-FFF2-40B4-BE49-F238E27FC236}">
                <a16:creationId xmlns:a16="http://schemas.microsoft.com/office/drawing/2014/main" id="{0E64875C-6D53-375B-96C3-32760512874D}"/>
              </a:ext>
            </a:extLst>
          </p:cNvPr>
          <p:cNvPicPr>
            <a:picLocks noChangeAspect="1"/>
          </p:cNvPicPr>
          <p:nvPr/>
        </p:nvPicPr>
        <p:blipFill>
          <a:blip r:embed="rId9"/>
          <a:stretch>
            <a:fillRect/>
          </a:stretch>
        </p:blipFill>
        <p:spPr>
          <a:xfrm>
            <a:off x="137160" y="4115411"/>
            <a:ext cx="4548809" cy="2143768"/>
          </a:xfrm>
          <a:prstGeom prst="rect">
            <a:avLst/>
          </a:prstGeom>
          <a:ln>
            <a:noFill/>
          </a:ln>
          <a:effectLst>
            <a:softEdge rad="112500"/>
          </a:effectLst>
        </p:spPr>
      </p:pic>
      <p:pic>
        <p:nvPicPr>
          <p:cNvPr id="16" name="Imagen 15">
            <a:extLst>
              <a:ext uri="{FF2B5EF4-FFF2-40B4-BE49-F238E27FC236}">
                <a16:creationId xmlns:a16="http://schemas.microsoft.com/office/drawing/2014/main" id="{30FF1B1D-AF1B-52E1-5CD0-F12ADCD6DD00}"/>
              </a:ext>
            </a:extLst>
          </p:cNvPr>
          <p:cNvPicPr>
            <a:picLocks noChangeAspect="1"/>
          </p:cNvPicPr>
          <p:nvPr/>
        </p:nvPicPr>
        <p:blipFill>
          <a:blip r:embed="rId10"/>
          <a:stretch>
            <a:fillRect/>
          </a:stretch>
        </p:blipFill>
        <p:spPr>
          <a:xfrm>
            <a:off x="5082105" y="3833942"/>
            <a:ext cx="1711675" cy="1700213"/>
          </a:xfrm>
          <a:prstGeom prst="rect">
            <a:avLst/>
          </a:prstGeom>
          <a:ln>
            <a:noFill/>
          </a:ln>
          <a:effectLst>
            <a:softEdge rad="112500"/>
          </a:effectLst>
        </p:spPr>
      </p:pic>
    </p:spTree>
    <p:extLst>
      <p:ext uri="{BB962C8B-B14F-4D97-AF65-F5344CB8AC3E}">
        <p14:creationId xmlns:p14="http://schemas.microsoft.com/office/powerpoint/2010/main" val="1264909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6" name="Picture 4">
            <a:extLst>
              <a:ext uri="{FF2B5EF4-FFF2-40B4-BE49-F238E27FC236}">
                <a16:creationId xmlns:a16="http://schemas.microsoft.com/office/drawing/2014/main" id="{B5FD0643-2833-CEA1-3E95-1D6CA81E0BA7}"/>
              </a:ext>
            </a:extLst>
          </p:cNvPr>
          <p:cNvPicPr>
            <a:picLocks noChangeAspect="1" noChangeArrowheads="1"/>
          </p:cNvPicPr>
          <p:nvPr/>
        </p:nvPicPr>
        <p:blipFill rotWithShape="1">
          <a:blip r:embed="rId2">
            <a:alphaModFix amt="22000"/>
            <a:extLst>
              <a:ext uri="{BEBA8EAE-BF5A-486C-A8C5-ECC9F3942E4B}">
                <a14:imgProps xmlns:a14="http://schemas.microsoft.com/office/drawing/2010/main">
                  <a14:imgLayer r:embed="rId3">
                    <a14:imgEffect>
                      <a14:saturation sat="173000"/>
                    </a14:imgEffect>
                  </a14:imgLayer>
                </a14:imgProps>
              </a:ext>
              <a:ext uri="{28A0092B-C50C-407E-A947-70E740481C1C}">
                <a14:useLocalDpi xmlns:a14="http://schemas.microsoft.com/office/drawing/2010/main" val="0"/>
              </a:ext>
            </a:extLst>
          </a:blip>
          <a:srcRect l="4074" t="5926" r="5052"/>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hlinkClick r:id="rId4"/>
            <a:extLst>
              <a:ext uri="{FF2B5EF4-FFF2-40B4-BE49-F238E27FC236}">
                <a16:creationId xmlns:a16="http://schemas.microsoft.com/office/drawing/2014/main" id="{75F6456F-E974-A408-A6B1-C2ED541B0E43}"/>
              </a:ext>
            </a:extLst>
          </p:cNvPr>
          <p:cNvPicPr>
            <a:picLocks noChangeAspect="1"/>
          </p:cNvPicPr>
          <p:nvPr/>
        </p:nvPicPr>
        <p:blipFill>
          <a:blip r:embed="rId5"/>
          <a:stretch>
            <a:fillRect/>
          </a:stretch>
        </p:blipFill>
        <p:spPr>
          <a:xfrm>
            <a:off x="11190099" y="-1"/>
            <a:ext cx="1001901" cy="1019175"/>
          </a:xfrm>
          <a:prstGeom prst="rect">
            <a:avLst/>
          </a:prstGeom>
        </p:spPr>
      </p:pic>
      <p:sp>
        <p:nvSpPr>
          <p:cNvPr id="2" name="CuadroTexto 1">
            <a:extLst>
              <a:ext uri="{FF2B5EF4-FFF2-40B4-BE49-F238E27FC236}">
                <a16:creationId xmlns:a16="http://schemas.microsoft.com/office/drawing/2014/main" id="{1604C939-22EE-EC0E-18ED-97755403FD55}"/>
              </a:ext>
            </a:extLst>
          </p:cNvPr>
          <p:cNvSpPr txBox="1"/>
          <p:nvPr/>
        </p:nvSpPr>
        <p:spPr>
          <a:xfrm>
            <a:off x="939100" y="116212"/>
            <a:ext cx="10313799" cy="584775"/>
          </a:xfrm>
          <a:prstGeom prst="rect">
            <a:avLst/>
          </a:prstGeom>
          <a:noFill/>
        </p:spPr>
        <p:txBody>
          <a:bodyPr wrap="square" rtlCol="0">
            <a:spAutoFit/>
          </a:bodyPr>
          <a:lstStyle/>
          <a:p>
            <a:pPr algn="ctr"/>
            <a:r>
              <a:rPr lang="es-MX" sz="3200" dirty="0"/>
              <a:t>Análisis Exploratorio de Datos</a:t>
            </a:r>
          </a:p>
        </p:txBody>
      </p:sp>
      <p:sp>
        <p:nvSpPr>
          <p:cNvPr id="4" name="CuadroTexto 3">
            <a:extLst>
              <a:ext uri="{FF2B5EF4-FFF2-40B4-BE49-F238E27FC236}">
                <a16:creationId xmlns:a16="http://schemas.microsoft.com/office/drawing/2014/main" id="{73B5D1CE-86C3-5B0C-2F6B-9E2214BDD0D5}"/>
              </a:ext>
            </a:extLst>
          </p:cNvPr>
          <p:cNvSpPr txBox="1"/>
          <p:nvPr/>
        </p:nvSpPr>
        <p:spPr>
          <a:xfrm>
            <a:off x="1594883" y="1019174"/>
            <a:ext cx="9595215" cy="2246769"/>
          </a:xfrm>
          <a:prstGeom prst="rect">
            <a:avLst/>
          </a:prstGeom>
          <a:noFill/>
        </p:spPr>
        <p:txBody>
          <a:bodyPr wrap="square" rtlCol="0">
            <a:spAutoFit/>
          </a:bodyPr>
          <a:lstStyle/>
          <a:p>
            <a:r>
              <a:rPr lang="es-MX" sz="2000" dirty="0"/>
              <a:t>El Análisis Exploratorio de Datos o en inglés </a:t>
            </a:r>
            <a:r>
              <a:rPr lang="es-MX" sz="2000" dirty="0" err="1"/>
              <a:t>Exploratory</a:t>
            </a:r>
            <a:r>
              <a:rPr lang="es-MX" sz="2000" dirty="0"/>
              <a:t> Data </a:t>
            </a:r>
            <a:r>
              <a:rPr lang="es-MX" sz="2000" dirty="0" err="1"/>
              <a:t>Analysis</a:t>
            </a:r>
            <a:r>
              <a:rPr lang="es-MX" sz="2000" dirty="0"/>
              <a:t> (EDA) es un método de análisis de los conjuntos de datos para resumir sus principales características. El EDA se utiliza para ver lo que los datos pueden decirnos antes de la tarea de modelación. No es fácil mirar una columna de números o una hoja de cálculo y determinar las características importantes de los datos. Puede ser una labor tediosa, larga y no sencilla la de derivar conocimientos observando números sencillos. Por lo tanto se han ideado técnicas de análisis exploratorio de datos como ayuda en esta situación.  </a:t>
            </a:r>
            <a:endParaRPr lang="es-AR" sz="2000" dirty="0"/>
          </a:p>
        </p:txBody>
      </p:sp>
      <p:sp>
        <p:nvSpPr>
          <p:cNvPr id="6" name="AutoShape 2" descr="Exploratory Data Analysis(EDA): Data Science Project | by Shivam Solanki |  Analytics Vidhya | Medium">
            <a:extLst>
              <a:ext uri="{FF2B5EF4-FFF2-40B4-BE49-F238E27FC236}">
                <a16:creationId xmlns:a16="http://schemas.microsoft.com/office/drawing/2014/main" id="{30BD1245-914F-C4A3-18B4-814E7D64A96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15" name="Flecha: a la derecha 14">
            <a:extLst>
              <a:ext uri="{FF2B5EF4-FFF2-40B4-BE49-F238E27FC236}">
                <a16:creationId xmlns:a16="http://schemas.microsoft.com/office/drawing/2014/main" id="{A2A382A2-38E9-3ADB-AC36-913521889014}"/>
              </a:ext>
            </a:extLst>
          </p:cNvPr>
          <p:cNvSpPr/>
          <p:nvPr/>
        </p:nvSpPr>
        <p:spPr>
          <a:xfrm>
            <a:off x="4226687" y="4340352"/>
            <a:ext cx="3738624" cy="1446027"/>
          </a:xfrm>
          <a:prstGeom prst="rightArrow">
            <a:avLst/>
          </a:prstGeom>
          <a:solidFill>
            <a:schemeClr val="bg1"/>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0" dirty="0">
                <a:solidFill>
                  <a:schemeClr val="tx1"/>
                </a:solidFill>
              </a:rPr>
              <a:t>EDA</a:t>
            </a:r>
            <a:endParaRPr lang="es-AR" sz="6000" dirty="0">
              <a:solidFill>
                <a:schemeClr val="tx1"/>
              </a:solidFill>
            </a:endParaRPr>
          </a:p>
        </p:txBody>
      </p:sp>
      <p:pic>
        <p:nvPicPr>
          <p:cNvPr id="12" name="Imagen 11">
            <a:extLst>
              <a:ext uri="{FF2B5EF4-FFF2-40B4-BE49-F238E27FC236}">
                <a16:creationId xmlns:a16="http://schemas.microsoft.com/office/drawing/2014/main" id="{C877B279-1633-2F1B-E1E9-2A2C0A9B78C0}"/>
              </a:ext>
            </a:extLst>
          </p:cNvPr>
          <p:cNvPicPr>
            <a:picLocks noChangeAspect="1"/>
          </p:cNvPicPr>
          <p:nvPr/>
        </p:nvPicPr>
        <p:blipFill>
          <a:blip r:embed="rId6"/>
          <a:stretch>
            <a:fillRect/>
          </a:stretch>
        </p:blipFill>
        <p:spPr>
          <a:xfrm>
            <a:off x="-1" y="3263405"/>
            <a:ext cx="3738624" cy="3599923"/>
          </a:xfrm>
          <a:prstGeom prst="rect">
            <a:avLst/>
          </a:prstGeom>
        </p:spPr>
      </p:pic>
      <p:pic>
        <p:nvPicPr>
          <p:cNvPr id="14" name="Imagen 13">
            <a:extLst>
              <a:ext uri="{FF2B5EF4-FFF2-40B4-BE49-F238E27FC236}">
                <a16:creationId xmlns:a16="http://schemas.microsoft.com/office/drawing/2014/main" id="{08CCD58B-A234-A252-2326-FF6D81372256}"/>
              </a:ext>
            </a:extLst>
          </p:cNvPr>
          <p:cNvPicPr>
            <a:picLocks noChangeAspect="1"/>
          </p:cNvPicPr>
          <p:nvPr/>
        </p:nvPicPr>
        <p:blipFill rotWithShape="1">
          <a:blip r:embed="rId7"/>
          <a:srcRect b="3700"/>
          <a:stretch/>
        </p:blipFill>
        <p:spPr>
          <a:xfrm>
            <a:off x="8488912" y="3429000"/>
            <a:ext cx="3703087" cy="3428538"/>
          </a:xfrm>
          <a:prstGeom prst="rect">
            <a:avLst/>
          </a:prstGeom>
        </p:spPr>
      </p:pic>
    </p:spTree>
    <p:extLst>
      <p:ext uri="{BB962C8B-B14F-4D97-AF65-F5344CB8AC3E}">
        <p14:creationId xmlns:p14="http://schemas.microsoft.com/office/powerpoint/2010/main" val="21941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6" name="Picture 4">
            <a:extLst>
              <a:ext uri="{FF2B5EF4-FFF2-40B4-BE49-F238E27FC236}">
                <a16:creationId xmlns:a16="http://schemas.microsoft.com/office/drawing/2014/main" id="{B5FD0643-2833-CEA1-3E95-1D6CA81E0BA7}"/>
              </a:ext>
            </a:extLst>
          </p:cNvPr>
          <p:cNvPicPr>
            <a:picLocks noChangeAspect="1" noChangeArrowheads="1"/>
          </p:cNvPicPr>
          <p:nvPr/>
        </p:nvPicPr>
        <p:blipFill rotWithShape="1">
          <a:blip r:embed="rId2">
            <a:alphaModFix amt="22000"/>
            <a:extLst>
              <a:ext uri="{BEBA8EAE-BF5A-486C-A8C5-ECC9F3942E4B}">
                <a14:imgProps xmlns:a14="http://schemas.microsoft.com/office/drawing/2010/main">
                  <a14:imgLayer r:embed="rId3">
                    <a14:imgEffect>
                      <a14:saturation sat="173000"/>
                    </a14:imgEffect>
                  </a14:imgLayer>
                </a14:imgProps>
              </a:ext>
              <a:ext uri="{28A0092B-C50C-407E-A947-70E740481C1C}">
                <a14:useLocalDpi xmlns:a14="http://schemas.microsoft.com/office/drawing/2010/main" val="0"/>
              </a:ext>
            </a:extLst>
          </a:blip>
          <a:srcRect l="4074" t="5926" r="5052"/>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hlinkClick r:id="rId4"/>
            <a:extLst>
              <a:ext uri="{FF2B5EF4-FFF2-40B4-BE49-F238E27FC236}">
                <a16:creationId xmlns:a16="http://schemas.microsoft.com/office/drawing/2014/main" id="{75F6456F-E974-A408-A6B1-C2ED541B0E43}"/>
              </a:ext>
            </a:extLst>
          </p:cNvPr>
          <p:cNvPicPr>
            <a:picLocks noChangeAspect="1"/>
          </p:cNvPicPr>
          <p:nvPr/>
        </p:nvPicPr>
        <p:blipFill>
          <a:blip r:embed="rId5"/>
          <a:stretch>
            <a:fillRect/>
          </a:stretch>
        </p:blipFill>
        <p:spPr>
          <a:xfrm>
            <a:off x="11190099" y="-1"/>
            <a:ext cx="1001901" cy="1019175"/>
          </a:xfrm>
          <a:prstGeom prst="rect">
            <a:avLst/>
          </a:prstGeom>
        </p:spPr>
      </p:pic>
      <p:sp>
        <p:nvSpPr>
          <p:cNvPr id="2" name="CuadroTexto 1">
            <a:extLst>
              <a:ext uri="{FF2B5EF4-FFF2-40B4-BE49-F238E27FC236}">
                <a16:creationId xmlns:a16="http://schemas.microsoft.com/office/drawing/2014/main" id="{1604C939-22EE-EC0E-18ED-97755403FD55}"/>
              </a:ext>
            </a:extLst>
          </p:cNvPr>
          <p:cNvSpPr txBox="1"/>
          <p:nvPr/>
        </p:nvSpPr>
        <p:spPr>
          <a:xfrm>
            <a:off x="939100" y="116212"/>
            <a:ext cx="10313799" cy="1015663"/>
          </a:xfrm>
          <a:prstGeom prst="rect">
            <a:avLst/>
          </a:prstGeom>
          <a:noFill/>
        </p:spPr>
        <p:txBody>
          <a:bodyPr wrap="square" rtlCol="0">
            <a:spAutoFit/>
          </a:bodyPr>
          <a:lstStyle/>
          <a:p>
            <a:pPr algn="ctr"/>
            <a:r>
              <a:rPr lang="es-MX" sz="3200" dirty="0"/>
              <a:t>Análisis Exploratorio de Datos</a:t>
            </a:r>
          </a:p>
          <a:p>
            <a:pPr algn="ctr"/>
            <a:r>
              <a:rPr lang="es-MX" sz="2800" dirty="0"/>
              <a:t>Distribución de Sueldos de Jugadores</a:t>
            </a:r>
          </a:p>
        </p:txBody>
      </p:sp>
      <p:pic>
        <p:nvPicPr>
          <p:cNvPr id="54276" name="Picture 4">
            <a:extLst>
              <a:ext uri="{FF2B5EF4-FFF2-40B4-BE49-F238E27FC236}">
                <a16:creationId xmlns:a16="http://schemas.microsoft.com/office/drawing/2014/main" id="{C3EA135E-EA10-C983-C30F-7469BEE5155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1515" y="1270472"/>
            <a:ext cx="7705761" cy="3635491"/>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pic>
        <p:nvPicPr>
          <p:cNvPr id="6" name="Imagen 5">
            <a:extLst>
              <a:ext uri="{FF2B5EF4-FFF2-40B4-BE49-F238E27FC236}">
                <a16:creationId xmlns:a16="http://schemas.microsoft.com/office/drawing/2014/main" id="{75D0C96B-7AAB-CFA4-8C36-B7B184F328C5}"/>
              </a:ext>
            </a:extLst>
          </p:cNvPr>
          <p:cNvPicPr>
            <a:picLocks noChangeAspect="1"/>
          </p:cNvPicPr>
          <p:nvPr/>
        </p:nvPicPr>
        <p:blipFill rotWithShape="1">
          <a:blip r:embed="rId7"/>
          <a:srcRect l="5920" t="18048"/>
          <a:stretch/>
        </p:blipFill>
        <p:spPr>
          <a:xfrm>
            <a:off x="8276579" y="1266293"/>
            <a:ext cx="3699244" cy="1942736"/>
          </a:xfrm>
          <a:prstGeom prst="rect">
            <a:avLst/>
          </a:prstGeom>
          <a:ln>
            <a:solidFill>
              <a:srgbClr val="C00000"/>
            </a:solidFill>
          </a:ln>
        </p:spPr>
      </p:pic>
      <p:pic>
        <p:nvPicPr>
          <p:cNvPr id="8" name="Imagen 7">
            <a:extLst>
              <a:ext uri="{FF2B5EF4-FFF2-40B4-BE49-F238E27FC236}">
                <a16:creationId xmlns:a16="http://schemas.microsoft.com/office/drawing/2014/main" id="{AC53996B-E13C-AB42-E3CB-83EDCF09290C}"/>
              </a:ext>
            </a:extLst>
          </p:cNvPr>
          <p:cNvPicPr>
            <a:picLocks noChangeAspect="1"/>
          </p:cNvPicPr>
          <p:nvPr/>
        </p:nvPicPr>
        <p:blipFill rotWithShape="1">
          <a:blip r:embed="rId7"/>
          <a:srcRect l="82065" t="18290" b="40745"/>
          <a:stretch/>
        </p:blipFill>
        <p:spPr>
          <a:xfrm>
            <a:off x="8640725" y="3510097"/>
            <a:ext cx="1977657" cy="2723243"/>
          </a:xfrm>
          <a:prstGeom prst="rect">
            <a:avLst/>
          </a:prstGeom>
          <a:ln w="76200">
            <a:solidFill>
              <a:srgbClr val="C00000"/>
            </a:solidFill>
          </a:ln>
        </p:spPr>
      </p:pic>
      <p:sp>
        <p:nvSpPr>
          <p:cNvPr id="9" name="Rectángulo 8">
            <a:extLst>
              <a:ext uri="{FF2B5EF4-FFF2-40B4-BE49-F238E27FC236}">
                <a16:creationId xmlns:a16="http://schemas.microsoft.com/office/drawing/2014/main" id="{3BFA3AA0-9388-7CFC-E816-0E612CFB04D9}"/>
              </a:ext>
            </a:extLst>
          </p:cNvPr>
          <p:cNvSpPr/>
          <p:nvPr/>
        </p:nvSpPr>
        <p:spPr>
          <a:xfrm>
            <a:off x="11247426" y="1244435"/>
            <a:ext cx="733870" cy="1019175"/>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11" name="Conector recto de flecha 10">
            <a:extLst>
              <a:ext uri="{FF2B5EF4-FFF2-40B4-BE49-F238E27FC236}">
                <a16:creationId xmlns:a16="http://schemas.microsoft.com/office/drawing/2014/main" id="{2A32B1CC-EFA3-225B-FDC9-3C9F282416DB}"/>
              </a:ext>
            </a:extLst>
          </p:cNvPr>
          <p:cNvCxnSpPr/>
          <p:nvPr/>
        </p:nvCxnSpPr>
        <p:spPr>
          <a:xfrm flipH="1">
            <a:off x="10504967" y="2121449"/>
            <a:ext cx="747932" cy="1272436"/>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 name="Rectángulo 11">
            <a:extLst>
              <a:ext uri="{FF2B5EF4-FFF2-40B4-BE49-F238E27FC236}">
                <a16:creationId xmlns:a16="http://schemas.microsoft.com/office/drawing/2014/main" id="{46367BF7-FFB8-7C65-AA8C-ADC77562411E}"/>
              </a:ext>
            </a:extLst>
          </p:cNvPr>
          <p:cNvSpPr/>
          <p:nvPr/>
        </p:nvSpPr>
        <p:spPr>
          <a:xfrm>
            <a:off x="8640725" y="4871718"/>
            <a:ext cx="1977657" cy="678477"/>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3" name="CuadroTexto 12">
            <a:extLst>
              <a:ext uri="{FF2B5EF4-FFF2-40B4-BE49-F238E27FC236}">
                <a16:creationId xmlns:a16="http://schemas.microsoft.com/office/drawing/2014/main" id="{B94D5AEE-EDD1-3EB0-26E6-4A6F4C40DDA3}"/>
              </a:ext>
            </a:extLst>
          </p:cNvPr>
          <p:cNvSpPr txBox="1"/>
          <p:nvPr/>
        </p:nvSpPr>
        <p:spPr>
          <a:xfrm>
            <a:off x="2011989" y="5066373"/>
            <a:ext cx="6113721" cy="1631216"/>
          </a:xfrm>
          <a:prstGeom prst="rect">
            <a:avLst/>
          </a:prstGeom>
          <a:noFill/>
        </p:spPr>
        <p:txBody>
          <a:bodyPr wrap="square" rtlCol="0">
            <a:spAutoFit/>
          </a:bodyPr>
          <a:lstStyle/>
          <a:p>
            <a:r>
              <a:rPr lang="es-MX" sz="2000" dirty="0"/>
              <a:t>Sabiendo que la Media de Salarios de los jugadores del </a:t>
            </a:r>
            <a:r>
              <a:rPr lang="es-MX" sz="2000" dirty="0" err="1"/>
              <a:t>Dataset</a:t>
            </a:r>
            <a:r>
              <a:rPr lang="es-MX" sz="2000" dirty="0"/>
              <a:t> es de €90.000, podemos observar en el grafico de cajas (</a:t>
            </a:r>
            <a:r>
              <a:rPr lang="es-MX" sz="2000" dirty="0" err="1"/>
              <a:t>Boxplot</a:t>
            </a:r>
            <a:r>
              <a:rPr lang="es-MX" sz="2000" dirty="0"/>
              <a:t>), que hay muchas dispersiones alejadas de la misma (</a:t>
            </a:r>
            <a:r>
              <a:rPr lang="es-MX" sz="2000" dirty="0" err="1"/>
              <a:t>Outliers</a:t>
            </a:r>
            <a:r>
              <a:rPr lang="es-MX" sz="2000" dirty="0"/>
              <a:t>), estos casos excepcionales sesgan el grafico.</a:t>
            </a:r>
            <a:endParaRPr lang="es-AR" sz="2000" dirty="0"/>
          </a:p>
        </p:txBody>
      </p:sp>
    </p:spTree>
    <p:extLst>
      <p:ext uri="{BB962C8B-B14F-4D97-AF65-F5344CB8AC3E}">
        <p14:creationId xmlns:p14="http://schemas.microsoft.com/office/powerpoint/2010/main" val="966579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6" name="Picture 4">
            <a:extLst>
              <a:ext uri="{FF2B5EF4-FFF2-40B4-BE49-F238E27FC236}">
                <a16:creationId xmlns:a16="http://schemas.microsoft.com/office/drawing/2014/main" id="{B5FD0643-2833-CEA1-3E95-1D6CA81E0BA7}"/>
              </a:ext>
            </a:extLst>
          </p:cNvPr>
          <p:cNvPicPr>
            <a:picLocks noChangeAspect="1" noChangeArrowheads="1"/>
          </p:cNvPicPr>
          <p:nvPr/>
        </p:nvPicPr>
        <p:blipFill rotWithShape="1">
          <a:blip r:embed="rId2">
            <a:alphaModFix amt="22000"/>
            <a:extLst>
              <a:ext uri="{BEBA8EAE-BF5A-486C-A8C5-ECC9F3942E4B}">
                <a14:imgProps xmlns:a14="http://schemas.microsoft.com/office/drawing/2010/main">
                  <a14:imgLayer r:embed="rId3">
                    <a14:imgEffect>
                      <a14:saturation sat="173000"/>
                    </a14:imgEffect>
                  </a14:imgLayer>
                </a14:imgProps>
              </a:ext>
              <a:ext uri="{28A0092B-C50C-407E-A947-70E740481C1C}">
                <a14:useLocalDpi xmlns:a14="http://schemas.microsoft.com/office/drawing/2010/main" val="0"/>
              </a:ext>
            </a:extLst>
          </a:blip>
          <a:srcRect l="4074" t="5926" r="5052"/>
          <a:stretch/>
        </p:blipFill>
        <p:spPr bwMode="auto">
          <a:xfrm>
            <a:off x="-1" y="-1109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hlinkClick r:id="rId4"/>
            <a:extLst>
              <a:ext uri="{FF2B5EF4-FFF2-40B4-BE49-F238E27FC236}">
                <a16:creationId xmlns:a16="http://schemas.microsoft.com/office/drawing/2014/main" id="{75F6456F-E974-A408-A6B1-C2ED541B0E43}"/>
              </a:ext>
            </a:extLst>
          </p:cNvPr>
          <p:cNvPicPr>
            <a:picLocks noChangeAspect="1"/>
          </p:cNvPicPr>
          <p:nvPr/>
        </p:nvPicPr>
        <p:blipFill>
          <a:blip r:embed="rId5"/>
          <a:stretch>
            <a:fillRect/>
          </a:stretch>
        </p:blipFill>
        <p:spPr>
          <a:xfrm>
            <a:off x="11190099" y="-1"/>
            <a:ext cx="1001901" cy="1019175"/>
          </a:xfrm>
          <a:prstGeom prst="rect">
            <a:avLst/>
          </a:prstGeom>
        </p:spPr>
      </p:pic>
      <p:sp>
        <p:nvSpPr>
          <p:cNvPr id="4" name="CuadroTexto 3">
            <a:extLst>
              <a:ext uri="{FF2B5EF4-FFF2-40B4-BE49-F238E27FC236}">
                <a16:creationId xmlns:a16="http://schemas.microsoft.com/office/drawing/2014/main" id="{125E706F-4FBE-E846-9AB9-1EC7E175BA94}"/>
              </a:ext>
            </a:extLst>
          </p:cNvPr>
          <p:cNvSpPr txBox="1"/>
          <p:nvPr/>
        </p:nvSpPr>
        <p:spPr>
          <a:xfrm>
            <a:off x="177101" y="1316392"/>
            <a:ext cx="7109525" cy="1015663"/>
          </a:xfrm>
          <a:prstGeom prst="rect">
            <a:avLst/>
          </a:prstGeom>
          <a:noFill/>
        </p:spPr>
        <p:txBody>
          <a:bodyPr wrap="square" rtlCol="0">
            <a:spAutoFit/>
          </a:bodyPr>
          <a:lstStyle/>
          <a:p>
            <a:r>
              <a:rPr lang="es-MX" sz="2000" dirty="0"/>
              <a:t>Para el siguiente paso, lo que hacemos es designar una nueva variable, donde </a:t>
            </a:r>
            <a:r>
              <a:rPr lang="es-MX" sz="2000" dirty="0" err="1"/>
              <a:t>Wage</a:t>
            </a:r>
            <a:r>
              <a:rPr lang="es-MX" sz="2000" dirty="0"/>
              <a:t> será mayor a €90.000, para poder identificar la media real de los jugadores de Alto rendimiento</a:t>
            </a:r>
            <a:endParaRPr lang="es-AR" sz="2000" dirty="0"/>
          </a:p>
        </p:txBody>
      </p:sp>
      <p:pic>
        <p:nvPicPr>
          <p:cNvPr id="7" name="Imagen 6">
            <a:extLst>
              <a:ext uri="{FF2B5EF4-FFF2-40B4-BE49-F238E27FC236}">
                <a16:creationId xmlns:a16="http://schemas.microsoft.com/office/drawing/2014/main" id="{130DCB98-80C5-A582-54EE-8D5529FD4B42}"/>
              </a:ext>
            </a:extLst>
          </p:cNvPr>
          <p:cNvPicPr>
            <a:picLocks noChangeAspect="1"/>
          </p:cNvPicPr>
          <p:nvPr/>
        </p:nvPicPr>
        <p:blipFill>
          <a:blip r:embed="rId6"/>
          <a:stretch>
            <a:fillRect/>
          </a:stretch>
        </p:blipFill>
        <p:spPr>
          <a:xfrm>
            <a:off x="177101" y="2457004"/>
            <a:ext cx="5381909" cy="3556466"/>
          </a:xfrm>
          <a:prstGeom prst="rect">
            <a:avLst/>
          </a:prstGeom>
          <a:ln>
            <a:solidFill>
              <a:srgbClr val="C00000"/>
            </a:solidFill>
          </a:ln>
        </p:spPr>
      </p:pic>
      <p:pic>
        <p:nvPicPr>
          <p:cNvPr id="9" name="Imagen 8">
            <a:extLst>
              <a:ext uri="{FF2B5EF4-FFF2-40B4-BE49-F238E27FC236}">
                <a16:creationId xmlns:a16="http://schemas.microsoft.com/office/drawing/2014/main" id="{50CF5226-0D9F-7470-1337-55163760CC72}"/>
              </a:ext>
            </a:extLst>
          </p:cNvPr>
          <p:cNvPicPr>
            <a:picLocks noChangeAspect="1"/>
          </p:cNvPicPr>
          <p:nvPr/>
        </p:nvPicPr>
        <p:blipFill>
          <a:blip r:embed="rId7"/>
          <a:stretch>
            <a:fillRect/>
          </a:stretch>
        </p:blipFill>
        <p:spPr>
          <a:xfrm>
            <a:off x="5064765" y="3981029"/>
            <a:ext cx="5758733" cy="2666091"/>
          </a:xfrm>
          <a:prstGeom prst="rect">
            <a:avLst/>
          </a:prstGeom>
          <a:ln>
            <a:solidFill>
              <a:srgbClr val="C00000"/>
            </a:solidFill>
          </a:ln>
        </p:spPr>
      </p:pic>
      <p:sp>
        <p:nvSpPr>
          <p:cNvPr id="12" name="CuadroTexto 11">
            <a:extLst>
              <a:ext uri="{FF2B5EF4-FFF2-40B4-BE49-F238E27FC236}">
                <a16:creationId xmlns:a16="http://schemas.microsoft.com/office/drawing/2014/main" id="{AEF7E165-3C12-9417-D0C2-0DD575BB8905}"/>
              </a:ext>
            </a:extLst>
          </p:cNvPr>
          <p:cNvSpPr txBox="1"/>
          <p:nvPr/>
        </p:nvSpPr>
        <p:spPr>
          <a:xfrm>
            <a:off x="7944133" y="2042037"/>
            <a:ext cx="3074516" cy="1938992"/>
          </a:xfrm>
          <a:prstGeom prst="rect">
            <a:avLst/>
          </a:prstGeom>
          <a:noFill/>
        </p:spPr>
        <p:txBody>
          <a:bodyPr wrap="square" rtlCol="0">
            <a:spAutoFit/>
          </a:bodyPr>
          <a:lstStyle/>
          <a:p>
            <a:pPr algn="ctr"/>
            <a:r>
              <a:rPr lang="es-MX" sz="2000" dirty="0"/>
              <a:t>Ahora Si… Con la nueva Variable definida, tenemos que el Sueldo Medio de un Jugador de Alto rendimiento  es de €580.000</a:t>
            </a:r>
          </a:p>
        </p:txBody>
      </p:sp>
      <p:sp>
        <p:nvSpPr>
          <p:cNvPr id="13" name="Rectángulo 12">
            <a:extLst>
              <a:ext uri="{FF2B5EF4-FFF2-40B4-BE49-F238E27FC236}">
                <a16:creationId xmlns:a16="http://schemas.microsoft.com/office/drawing/2014/main" id="{551EF8B0-403B-A33C-A665-C0E2EDFD5E5C}"/>
              </a:ext>
            </a:extLst>
          </p:cNvPr>
          <p:cNvSpPr/>
          <p:nvPr/>
        </p:nvSpPr>
        <p:spPr>
          <a:xfrm>
            <a:off x="4045686" y="4091608"/>
            <a:ext cx="754912" cy="308606"/>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4" name="CuadroTexto 13">
            <a:extLst>
              <a:ext uri="{FF2B5EF4-FFF2-40B4-BE49-F238E27FC236}">
                <a16:creationId xmlns:a16="http://schemas.microsoft.com/office/drawing/2014/main" id="{2386C525-5EF1-26CF-24B1-B730089EE58D}"/>
              </a:ext>
            </a:extLst>
          </p:cNvPr>
          <p:cNvSpPr txBox="1"/>
          <p:nvPr/>
        </p:nvSpPr>
        <p:spPr>
          <a:xfrm>
            <a:off x="939100" y="116212"/>
            <a:ext cx="10313799" cy="1015663"/>
          </a:xfrm>
          <a:prstGeom prst="rect">
            <a:avLst/>
          </a:prstGeom>
          <a:noFill/>
        </p:spPr>
        <p:txBody>
          <a:bodyPr wrap="square" rtlCol="0">
            <a:spAutoFit/>
          </a:bodyPr>
          <a:lstStyle/>
          <a:p>
            <a:pPr algn="ctr"/>
            <a:r>
              <a:rPr lang="es-MX" sz="3200" dirty="0"/>
              <a:t>Análisis Exploratorio de Datos</a:t>
            </a:r>
          </a:p>
          <a:p>
            <a:pPr algn="ctr"/>
            <a:r>
              <a:rPr lang="es-MX" sz="2800" dirty="0"/>
              <a:t>Distribución de Sueldos de Jugadores</a:t>
            </a:r>
          </a:p>
        </p:txBody>
      </p:sp>
    </p:spTree>
    <p:extLst>
      <p:ext uri="{BB962C8B-B14F-4D97-AF65-F5344CB8AC3E}">
        <p14:creationId xmlns:p14="http://schemas.microsoft.com/office/powerpoint/2010/main" val="2512745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6" name="Picture 4">
            <a:extLst>
              <a:ext uri="{FF2B5EF4-FFF2-40B4-BE49-F238E27FC236}">
                <a16:creationId xmlns:a16="http://schemas.microsoft.com/office/drawing/2014/main" id="{B5FD0643-2833-CEA1-3E95-1D6CA81E0BA7}"/>
              </a:ext>
            </a:extLst>
          </p:cNvPr>
          <p:cNvPicPr>
            <a:picLocks noChangeAspect="1" noChangeArrowheads="1"/>
          </p:cNvPicPr>
          <p:nvPr/>
        </p:nvPicPr>
        <p:blipFill rotWithShape="1">
          <a:blip r:embed="rId2">
            <a:alphaModFix amt="22000"/>
            <a:extLst>
              <a:ext uri="{BEBA8EAE-BF5A-486C-A8C5-ECC9F3942E4B}">
                <a14:imgProps xmlns:a14="http://schemas.microsoft.com/office/drawing/2010/main">
                  <a14:imgLayer r:embed="rId3">
                    <a14:imgEffect>
                      <a14:saturation sat="173000"/>
                    </a14:imgEffect>
                  </a14:imgLayer>
                </a14:imgProps>
              </a:ext>
              <a:ext uri="{28A0092B-C50C-407E-A947-70E740481C1C}">
                <a14:useLocalDpi xmlns:a14="http://schemas.microsoft.com/office/drawing/2010/main" val="0"/>
              </a:ext>
            </a:extLst>
          </a:blip>
          <a:srcRect l="4074" t="5926" r="5052"/>
          <a:stretch/>
        </p:blipFill>
        <p:spPr bwMode="auto">
          <a:xfrm>
            <a:off x="0" y="-1912"/>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hlinkClick r:id="rId4"/>
            <a:extLst>
              <a:ext uri="{FF2B5EF4-FFF2-40B4-BE49-F238E27FC236}">
                <a16:creationId xmlns:a16="http://schemas.microsoft.com/office/drawing/2014/main" id="{75F6456F-E974-A408-A6B1-C2ED541B0E43}"/>
              </a:ext>
            </a:extLst>
          </p:cNvPr>
          <p:cNvPicPr>
            <a:picLocks noChangeAspect="1"/>
          </p:cNvPicPr>
          <p:nvPr/>
        </p:nvPicPr>
        <p:blipFill>
          <a:blip r:embed="rId5"/>
          <a:stretch>
            <a:fillRect/>
          </a:stretch>
        </p:blipFill>
        <p:spPr>
          <a:xfrm>
            <a:off x="11190099" y="-1"/>
            <a:ext cx="1001901" cy="1019175"/>
          </a:xfrm>
          <a:prstGeom prst="rect">
            <a:avLst/>
          </a:prstGeom>
        </p:spPr>
      </p:pic>
      <p:pic>
        <p:nvPicPr>
          <p:cNvPr id="52226" name="Picture 2">
            <a:extLst>
              <a:ext uri="{FF2B5EF4-FFF2-40B4-BE49-F238E27FC236}">
                <a16:creationId xmlns:a16="http://schemas.microsoft.com/office/drawing/2014/main" id="{D85D3695-F450-35C9-44F2-7232FC696FE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25000"/>
          <a:stretch/>
        </p:blipFill>
        <p:spPr bwMode="auto">
          <a:xfrm>
            <a:off x="5238750" y="116212"/>
            <a:ext cx="5377024" cy="6636784"/>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1604C939-22EE-EC0E-18ED-97755403FD55}"/>
              </a:ext>
            </a:extLst>
          </p:cNvPr>
          <p:cNvSpPr txBox="1"/>
          <p:nvPr/>
        </p:nvSpPr>
        <p:spPr>
          <a:xfrm>
            <a:off x="939100" y="116212"/>
            <a:ext cx="8942199" cy="1015663"/>
          </a:xfrm>
          <a:prstGeom prst="rect">
            <a:avLst/>
          </a:prstGeom>
          <a:noFill/>
        </p:spPr>
        <p:txBody>
          <a:bodyPr wrap="square" rtlCol="0">
            <a:spAutoFit/>
          </a:bodyPr>
          <a:lstStyle/>
          <a:p>
            <a:pPr algn="ctr"/>
            <a:r>
              <a:rPr lang="es-MX" sz="3200" dirty="0"/>
              <a:t>Análisis Exploratorio de Datos</a:t>
            </a:r>
          </a:p>
          <a:p>
            <a:pPr algn="ctr"/>
            <a:r>
              <a:rPr lang="es-MX" sz="2800" dirty="0"/>
              <a:t>Valoración Vs Sueldo Jugadores alto rendimiento</a:t>
            </a:r>
          </a:p>
        </p:txBody>
      </p:sp>
      <p:sp>
        <p:nvSpPr>
          <p:cNvPr id="4" name="CuadroTexto 3">
            <a:extLst>
              <a:ext uri="{FF2B5EF4-FFF2-40B4-BE49-F238E27FC236}">
                <a16:creationId xmlns:a16="http://schemas.microsoft.com/office/drawing/2014/main" id="{1BA21BE6-2E47-3E3F-BAA2-34550C758321}"/>
              </a:ext>
            </a:extLst>
          </p:cNvPr>
          <p:cNvSpPr txBox="1"/>
          <p:nvPr/>
        </p:nvSpPr>
        <p:spPr>
          <a:xfrm>
            <a:off x="5802071" y="1630999"/>
            <a:ext cx="3734544" cy="707886"/>
          </a:xfrm>
          <a:prstGeom prst="rect">
            <a:avLst/>
          </a:prstGeom>
          <a:noFill/>
        </p:spPr>
        <p:txBody>
          <a:bodyPr wrap="square" rtlCol="0">
            <a:spAutoFit/>
          </a:bodyPr>
          <a:lstStyle/>
          <a:p>
            <a:r>
              <a:rPr lang="es-MX" sz="2000" dirty="0"/>
              <a:t>Relación entre el Valor real en mercado del Jugador y Su Sueldo</a:t>
            </a:r>
            <a:endParaRPr lang="es-AR" sz="2000" dirty="0"/>
          </a:p>
        </p:txBody>
      </p:sp>
      <p:sp>
        <p:nvSpPr>
          <p:cNvPr id="6" name="CuadroTexto 5">
            <a:extLst>
              <a:ext uri="{FF2B5EF4-FFF2-40B4-BE49-F238E27FC236}">
                <a16:creationId xmlns:a16="http://schemas.microsoft.com/office/drawing/2014/main" id="{FB131264-9638-F88B-8A9B-3CB4BB482FAC}"/>
              </a:ext>
            </a:extLst>
          </p:cNvPr>
          <p:cNvSpPr txBox="1"/>
          <p:nvPr/>
        </p:nvSpPr>
        <p:spPr>
          <a:xfrm>
            <a:off x="539987" y="1554799"/>
            <a:ext cx="4050014" cy="5324535"/>
          </a:xfrm>
          <a:prstGeom prst="rect">
            <a:avLst/>
          </a:prstGeom>
          <a:noFill/>
        </p:spPr>
        <p:txBody>
          <a:bodyPr wrap="square" rtlCol="0">
            <a:spAutoFit/>
          </a:bodyPr>
          <a:lstStyle/>
          <a:p>
            <a:pPr algn="l"/>
            <a:r>
              <a:rPr lang="es-MX" sz="2000" dirty="0"/>
              <a:t>La relación que observamos en este Grafico es que los jugadores con Mayor Valoración de mercado son la minoría, de €600.000 Euros hacia arriba, mientras que los que están Valorados entre €200.000 y €400.000 Euros, acumulan la mayor cantidad de Sueldo de del Mercado del futbol internacional.</a:t>
            </a:r>
          </a:p>
          <a:p>
            <a:pPr algn="l"/>
            <a:endParaRPr lang="es-MX" sz="2000" dirty="0"/>
          </a:p>
          <a:p>
            <a:pPr algn="l"/>
            <a:endParaRPr lang="es-MX" sz="2000" dirty="0"/>
          </a:p>
          <a:p>
            <a:pPr algn="l"/>
            <a:endParaRPr lang="es-MX" sz="2000" dirty="0"/>
          </a:p>
          <a:p>
            <a:pPr algn="l"/>
            <a:endParaRPr lang="es-MX" sz="2000" dirty="0"/>
          </a:p>
          <a:p>
            <a:r>
              <a:rPr lang="en-US" sz="2000" b="0" dirty="0" err="1">
                <a:effectLst/>
                <a:latin typeface="Courier New" panose="02070309020205020404" pitchFamily="49" charset="0"/>
              </a:rPr>
              <a:t>sns.displot</a:t>
            </a:r>
            <a:r>
              <a:rPr lang="en-US" sz="2000" b="0" dirty="0">
                <a:effectLst/>
                <a:latin typeface="Courier New" panose="02070309020205020404" pitchFamily="49" charset="0"/>
              </a:rPr>
              <a:t>(data=df_90k, x="Value", hue="Wage", alpha=0.5)</a:t>
            </a:r>
          </a:p>
          <a:p>
            <a:pPr algn="l"/>
            <a:endParaRPr lang="es-MX" sz="2000" dirty="0"/>
          </a:p>
        </p:txBody>
      </p:sp>
    </p:spTree>
    <p:extLst>
      <p:ext uri="{BB962C8B-B14F-4D97-AF65-F5344CB8AC3E}">
        <p14:creationId xmlns:p14="http://schemas.microsoft.com/office/powerpoint/2010/main" val="421001678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1755</TotalTime>
  <Words>1171</Words>
  <Application>Microsoft Office PowerPoint</Application>
  <PresentationFormat>Panorámica</PresentationFormat>
  <Paragraphs>107</Paragraphs>
  <Slides>13</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13</vt:i4>
      </vt:variant>
    </vt:vector>
  </HeadingPairs>
  <TitlesOfParts>
    <vt:vector size="20" baseType="lpstr">
      <vt:lpstr>Arial</vt:lpstr>
      <vt:lpstr>Calibri</vt:lpstr>
      <vt:lpstr>Calibri Light</vt:lpstr>
      <vt:lpstr>Courier New</vt:lpstr>
      <vt:lpstr>inherit</vt:lpstr>
      <vt:lpstr>Roboto</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Victor Pablo Cristina</dc:creator>
  <cp:lastModifiedBy>Victor Pablo Cristina</cp:lastModifiedBy>
  <cp:revision>22</cp:revision>
  <dcterms:created xsi:type="dcterms:W3CDTF">2023-06-25T18:49:01Z</dcterms:created>
  <dcterms:modified xsi:type="dcterms:W3CDTF">2023-06-28T15:37:17Z</dcterms:modified>
</cp:coreProperties>
</file>