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60"/>
  </p:normalViewPr>
  <p:slideViewPr>
    <p:cSldViewPr>
      <p:cViewPr>
        <p:scale>
          <a:sx n="150" d="100"/>
          <a:sy n="150" d="100"/>
        </p:scale>
        <p:origin x="-58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4032448" cy="5040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Initial data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136529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Please enter initial data for the bodies and press SET or RESET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96522" y="3196802"/>
            <a:ext cx="160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Position (km):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4577" y="836712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87520" y="3507679"/>
            <a:ext cx="1611180" cy="285488"/>
            <a:chOff x="755575" y="2310695"/>
            <a:chExt cx="1611180" cy="285488"/>
          </a:xfrm>
        </p:grpSpPr>
        <p:sp>
          <p:nvSpPr>
            <p:cNvPr id="11" name="TextBox 10"/>
            <p:cNvSpPr txBox="1"/>
            <p:nvPr/>
          </p:nvSpPr>
          <p:spPr>
            <a:xfrm>
              <a:off x="755575" y="2310695"/>
              <a:ext cx="400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X: 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2372" y="2319184"/>
              <a:ext cx="513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1.2 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54197" y="2319184"/>
              <a:ext cx="29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0992" y="2319184"/>
              <a:ext cx="51576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5576" y="1628800"/>
            <a:ext cx="1611179" cy="285122"/>
            <a:chOff x="755576" y="1628800"/>
            <a:chExt cx="1611179" cy="28512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2880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6315" y="1636923"/>
              <a:ext cx="107044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Sun 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7520" y="3905904"/>
            <a:ext cx="1611180" cy="285488"/>
            <a:chOff x="755575" y="2310695"/>
            <a:chExt cx="1611180" cy="285488"/>
          </a:xfrm>
        </p:grpSpPr>
        <p:sp>
          <p:nvSpPr>
            <p:cNvPr id="28" name="TextBox 27"/>
            <p:cNvSpPr txBox="1"/>
            <p:nvPr/>
          </p:nvSpPr>
          <p:spPr>
            <a:xfrm>
              <a:off x="755575" y="2310695"/>
              <a:ext cx="29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Y: 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2372" y="2319184"/>
              <a:ext cx="513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1.2 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4197" y="2319184"/>
              <a:ext cx="29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0992" y="2319184"/>
              <a:ext cx="51576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5" y="2054440"/>
            <a:ext cx="1611179" cy="507133"/>
            <a:chOff x="755575" y="2054440"/>
            <a:chExt cx="1611179" cy="507133"/>
          </a:xfrm>
        </p:grpSpPr>
        <p:sp>
          <p:nvSpPr>
            <p:cNvPr id="34" name="TextBox 33"/>
            <p:cNvSpPr txBox="1"/>
            <p:nvPr/>
          </p:nvSpPr>
          <p:spPr>
            <a:xfrm>
              <a:off x="755575" y="2054440"/>
              <a:ext cx="1611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Radius</a:t>
              </a:r>
              <a:r>
                <a:rPr lang="ru-RU" sz="1200" dirty="0" smtClean="0"/>
                <a:t> (</a:t>
              </a:r>
              <a:r>
                <a:rPr lang="en-US" sz="1200" dirty="0" smtClean="0"/>
                <a:t>km):</a:t>
              </a:r>
              <a:endParaRPr lang="en-US" sz="12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94490" y="2284574"/>
              <a:ext cx="1314383" cy="276999"/>
              <a:chOff x="1052372" y="2319184"/>
              <a:chExt cx="1314383" cy="2769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52372" y="2319184"/>
                <a:ext cx="513294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1.2 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54197" y="2319184"/>
                <a:ext cx="296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</a:t>
                </a:r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50992" y="2319184"/>
                <a:ext cx="51576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 </a:t>
                </a:r>
                <a:endParaRPr lang="en-US" sz="12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755575" y="2598194"/>
            <a:ext cx="1611179" cy="507133"/>
            <a:chOff x="755575" y="2054440"/>
            <a:chExt cx="1611179" cy="507133"/>
          </a:xfrm>
        </p:grpSpPr>
        <p:sp>
          <p:nvSpPr>
            <p:cNvPr id="44" name="TextBox 43"/>
            <p:cNvSpPr txBox="1"/>
            <p:nvPr/>
          </p:nvSpPr>
          <p:spPr>
            <a:xfrm>
              <a:off x="755575" y="2054440"/>
              <a:ext cx="1611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Mass</a:t>
              </a:r>
              <a:r>
                <a:rPr lang="ru-RU" sz="1200" dirty="0" smtClean="0"/>
                <a:t> (</a:t>
              </a:r>
              <a:r>
                <a:rPr lang="en-US" sz="1200" dirty="0" err="1" smtClean="0"/>
                <a:t>mln</a:t>
              </a:r>
              <a:r>
                <a:rPr lang="en-US" sz="1200" dirty="0" smtClean="0"/>
                <a:t> ton</a:t>
              </a:r>
              <a:r>
                <a:rPr lang="en-US" sz="1200" dirty="0"/>
                <a:t>s</a:t>
              </a:r>
              <a:r>
                <a:rPr lang="en-US" sz="1200" dirty="0" smtClean="0"/>
                <a:t>):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94490" y="2284574"/>
              <a:ext cx="1314383" cy="276999"/>
              <a:chOff x="1052372" y="2319184"/>
              <a:chExt cx="1314383" cy="27699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052372" y="2319184"/>
                <a:ext cx="513294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1.2 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554197" y="2319184"/>
                <a:ext cx="296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</a:t>
                </a:r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50992" y="2319184"/>
                <a:ext cx="51576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 </a:t>
                </a:r>
                <a:endParaRPr lang="en-US" sz="1200" dirty="0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796522" y="4304074"/>
            <a:ext cx="160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Velocity (km/s):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87520" y="4614951"/>
            <a:ext cx="1611180" cy="285488"/>
            <a:chOff x="755575" y="2310695"/>
            <a:chExt cx="1611180" cy="285488"/>
          </a:xfrm>
        </p:grpSpPr>
        <p:sp>
          <p:nvSpPr>
            <p:cNvPr id="51" name="TextBox 50"/>
            <p:cNvSpPr txBox="1"/>
            <p:nvPr/>
          </p:nvSpPr>
          <p:spPr>
            <a:xfrm>
              <a:off x="755575" y="2310695"/>
              <a:ext cx="400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V</a:t>
              </a:r>
              <a:r>
                <a:rPr lang="en-US" sz="1200" dirty="0" err="1" smtClean="0"/>
                <a:t>x</a:t>
              </a:r>
              <a:r>
                <a:rPr lang="en-US" sz="1200" dirty="0" smtClean="0"/>
                <a:t>: 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2372" y="2319184"/>
              <a:ext cx="513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1.2 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54197" y="2319184"/>
              <a:ext cx="29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0992" y="2319184"/>
              <a:ext cx="51576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endParaRPr lang="en-US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7520" y="5013176"/>
            <a:ext cx="1611180" cy="285488"/>
            <a:chOff x="755575" y="2310695"/>
            <a:chExt cx="1611180" cy="285488"/>
          </a:xfrm>
        </p:grpSpPr>
        <p:sp>
          <p:nvSpPr>
            <p:cNvPr id="56" name="TextBox 55"/>
            <p:cNvSpPr txBox="1"/>
            <p:nvPr/>
          </p:nvSpPr>
          <p:spPr>
            <a:xfrm>
              <a:off x="755575" y="2310695"/>
              <a:ext cx="400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Vy</a:t>
              </a:r>
              <a:r>
                <a:rPr lang="en-US" sz="1200" dirty="0" smtClean="0"/>
                <a:t>: 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2372" y="2319184"/>
              <a:ext cx="513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1.2 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54197" y="2319184"/>
              <a:ext cx="29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50992" y="2319184"/>
              <a:ext cx="51576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5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4032448" cy="5040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39552" y="692696"/>
            <a:ext cx="936104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Задать  общие и проектные  константы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95258" y="1196752"/>
            <a:ext cx="201622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Ждать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19672" y="692696"/>
            <a:ext cx="1152128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Установить </a:t>
            </a:r>
            <a:r>
              <a:rPr lang="en-US" sz="800" dirty="0" err="1" smtClean="0">
                <a:solidFill>
                  <a:schemeClr val="tx1"/>
                </a:solidFill>
              </a:rPr>
              <a:t>dataDefault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ru-RU" sz="800" dirty="0" smtClean="0">
                <a:solidFill>
                  <a:schemeClr val="tx1"/>
                </a:solidFill>
              </a:rPr>
              <a:t>и отобразить их в </a:t>
            </a:r>
            <a:r>
              <a:rPr lang="en-US" sz="800" dirty="0" smtClean="0">
                <a:solidFill>
                  <a:schemeClr val="tx1"/>
                </a:solidFill>
              </a:rPr>
              <a:t>input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5696" y="1713072"/>
            <a:ext cx="1152128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Нарисовать объект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3059832" y="1035244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9872" y="876832"/>
            <a:ext cx="36004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Set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843808" y="876832"/>
            <a:ext cx="576064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Reset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4110" y="1880848"/>
            <a:ext cx="66863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Play/pause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44208" y="5152151"/>
            <a:ext cx="66863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Stop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3059832" y="1359280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8" y="148707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1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9552" y="1700808"/>
            <a:ext cx="1152128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Считать </a:t>
            </a:r>
            <a:r>
              <a:rPr lang="en-US" sz="800" dirty="0" smtClean="0">
                <a:solidFill>
                  <a:schemeClr val="tx1"/>
                </a:solidFill>
              </a:rPr>
              <a:t>input, </a:t>
            </a:r>
            <a:r>
              <a:rPr lang="ru-RU" sz="800" dirty="0" smtClean="0">
                <a:solidFill>
                  <a:schemeClr val="tx1"/>
                </a:solidFill>
              </a:rPr>
              <a:t>сформировать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ru-RU" sz="800" dirty="0" smtClean="0">
                <a:solidFill>
                  <a:schemeClr val="tx1"/>
                </a:solidFill>
              </a:rPr>
              <a:t>объект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3527884" y="1359280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3524476" y="1035244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88472" y="1508388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rgbClr val="FF0000"/>
                </a:solidFill>
              </a:rPr>
              <a:t>2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16200000">
            <a:off x="392990" y="1950290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880848"/>
            <a:ext cx="28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2, 4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004048" y="1109798"/>
            <a:ext cx="618368" cy="324940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конец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15060" y="2204864"/>
            <a:ext cx="201622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Ждать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Down Arrow 80"/>
          <p:cNvSpPr/>
          <p:nvPr/>
        </p:nvSpPr>
        <p:spPr>
          <a:xfrm>
            <a:off x="3396417" y="2055756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5249776" y="2114402"/>
            <a:ext cx="618368" cy="324940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конец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3419872" y="2364788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80460" y="2510528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rgbClr val="FF0000"/>
                </a:solidFill>
              </a:rPr>
              <a:t>3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871062" y="1880848"/>
            <a:ext cx="66863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Resize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4133369" y="2055756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4147565" y="2364788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1561" y="2510528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2780928"/>
            <a:ext cx="1152128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ount = 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9074" y="303295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rgbClr val="FF0000"/>
                </a:solidFill>
              </a:rPr>
              <a:t>3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 rot="16200000">
            <a:off x="392990" y="3066124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86516" y="3284984"/>
            <a:ext cx="201622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Run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789413" y="2937126"/>
            <a:ext cx="66863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Play/pause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2051720" y="3104964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15716" y="357301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5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2051720" y="3450328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571222" y="2937126"/>
            <a:ext cx="668630" cy="144016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Stop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>
            <a:off x="2833529" y="3104964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08536" y="357301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6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Down Arrow 100"/>
          <p:cNvSpPr/>
          <p:nvPr/>
        </p:nvSpPr>
        <p:spPr>
          <a:xfrm>
            <a:off x="2844540" y="3450328"/>
            <a:ext cx="144016" cy="149108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107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PowerPoint Presentation</vt:lpstr>
      <vt:lpstr>Initial data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VP</dc:creator>
  <cp:lastModifiedBy>vpinchuk64@gmail.com</cp:lastModifiedBy>
  <cp:revision>18</cp:revision>
  <dcterms:created xsi:type="dcterms:W3CDTF">2023-03-31T18:48:48Z</dcterms:created>
  <dcterms:modified xsi:type="dcterms:W3CDTF">2023-04-05T20:10:23Z</dcterms:modified>
</cp:coreProperties>
</file>