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fossee.in/" TargetMode="External"/><Relationship Id="rId2" Type="http://schemas.openxmlformats.org/officeDocument/2006/relationships/image" Target="../media/image1.png"/><Relationship Id="rId1" Type="http://schemas.openxmlformats.org/officeDocument/2006/relationships/hyperlink" Target="https://www.cfd-online.com/Forums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fossee.in/" TargetMode="External"/><Relationship Id="rId2" Type="http://schemas.openxmlformats.org/officeDocument/2006/relationships/image" Target="../media/image1.png"/><Relationship Id="rId1" Type="http://schemas.openxmlformats.org/officeDocument/2006/relationships/hyperlink" Target="https://www.cfd-online.com/Forum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9FA4F-B8B6-40F9-8418-92B2BD3AAEA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1A723CF-D7FF-4A63-8072-CD097057AD10}">
      <dgm:prSet phldrT="[Texto]"/>
      <dgm:spPr/>
      <dgm:t>
        <a:bodyPr/>
        <a:lstStyle/>
        <a:p>
          <a:r>
            <a:rPr lang="en-US" dirty="0"/>
            <a:t>Volume of Fluid (</a:t>
          </a:r>
          <a:r>
            <a:rPr lang="en-US" dirty="0" err="1"/>
            <a:t>VoF</a:t>
          </a:r>
          <a:r>
            <a:rPr lang="en-US" dirty="0"/>
            <a:t>)</a:t>
          </a:r>
          <a:endParaRPr lang="es-CO" dirty="0"/>
        </a:p>
      </dgm:t>
    </dgm:pt>
    <dgm:pt modelId="{85E677F8-ADC6-4C99-A41D-DB96D3B61601}" type="parTrans" cxnId="{19459771-C1D1-4B39-84F7-F9BFD31448F5}">
      <dgm:prSet/>
      <dgm:spPr/>
      <dgm:t>
        <a:bodyPr/>
        <a:lstStyle/>
        <a:p>
          <a:endParaRPr lang="es-CO"/>
        </a:p>
      </dgm:t>
    </dgm:pt>
    <dgm:pt modelId="{6A829EFF-9321-4576-AE27-5C4C4F42C5ED}" type="sibTrans" cxnId="{19459771-C1D1-4B39-84F7-F9BFD31448F5}">
      <dgm:prSet/>
      <dgm:spPr/>
      <dgm:t>
        <a:bodyPr/>
        <a:lstStyle/>
        <a:p>
          <a:endParaRPr lang="es-CO"/>
        </a:p>
      </dgm:t>
    </dgm:pt>
    <dgm:pt modelId="{B3E0F070-5559-46CB-B2D5-592302E1B6E2}">
      <dgm:prSet phldrT="[Texto]"/>
      <dgm:spPr/>
      <dgm:t>
        <a:bodyPr/>
        <a:lstStyle/>
        <a:p>
          <a:pPr algn="just"/>
          <a:r>
            <a:rPr lang="en-US" dirty="0"/>
            <a:t>Two phases are not mixed</a:t>
          </a:r>
          <a:endParaRPr lang="es-CO" dirty="0"/>
        </a:p>
      </dgm:t>
    </dgm:pt>
    <dgm:pt modelId="{D275EFF6-4B18-4565-8091-AA64F2152957}" type="parTrans" cxnId="{D2271FC7-BF20-48D9-A7D9-216C8C31522E}">
      <dgm:prSet/>
      <dgm:spPr/>
      <dgm:t>
        <a:bodyPr/>
        <a:lstStyle/>
        <a:p>
          <a:endParaRPr lang="es-CO"/>
        </a:p>
      </dgm:t>
    </dgm:pt>
    <dgm:pt modelId="{5506180F-F8D2-49A1-91E4-C9AE4EA8D2A0}" type="sibTrans" cxnId="{D2271FC7-BF20-48D9-A7D9-216C8C31522E}">
      <dgm:prSet/>
      <dgm:spPr/>
      <dgm:t>
        <a:bodyPr/>
        <a:lstStyle/>
        <a:p>
          <a:endParaRPr lang="es-CO"/>
        </a:p>
      </dgm:t>
    </dgm:pt>
    <dgm:pt modelId="{4089721F-5AF9-46C1-A2C9-409109E1B40B}">
      <dgm:prSet phldrT="[Texto]"/>
      <dgm:spPr/>
      <dgm:t>
        <a:bodyPr/>
        <a:lstStyle/>
        <a:p>
          <a:pPr algn="just"/>
          <a:r>
            <a:rPr lang="en-US" b="0" i="0" dirty="0"/>
            <a:t>Stratified flows , free-surface flows, filling, sloshing , the motion of large bubbles in a liquid, the motion of liquid after a dam break, the prediction of jet breakup (surface tension), and the steady or transient tracking of any liquid-gas interface</a:t>
          </a:r>
          <a:endParaRPr lang="es-CO" dirty="0"/>
        </a:p>
      </dgm:t>
    </dgm:pt>
    <dgm:pt modelId="{3896F655-98D2-4DD5-BA35-DCA188419F3A}" type="parTrans" cxnId="{9689F880-6F05-43F9-8440-8FEB14E250B8}">
      <dgm:prSet/>
      <dgm:spPr/>
      <dgm:t>
        <a:bodyPr/>
        <a:lstStyle/>
        <a:p>
          <a:endParaRPr lang="es-CO"/>
        </a:p>
      </dgm:t>
    </dgm:pt>
    <dgm:pt modelId="{6813E16C-98BD-4369-9A3C-A55B883B4420}" type="sibTrans" cxnId="{9689F880-6F05-43F9-8440-8FEB14E250B8}">
      <dgm:prSet/>
      <dgm:spPr/>
      <dgm:t>
        <a:bodyPr/>
        <a:lstStyle/>
        <a:p>
          <a:endParaRPr lang="es-CO"/>
        </a:p>
      </dgm:t>
    </dgm:pt>
    <dgm:pt modelId="{21EAAF8B-6C0D-419D-9497-F969E38AB8D5}">
      <dgm:prSet phldrT="[Texto]"/>
      <dgm:spPr/>
      <dgm:t>
        <a:bodyPr/>
        <a:lstStyle/>
        <a:p>
          <a:r>
            <a:rPr lang="en-US" dirty="0"/>
            <a:t>Level Set Method (LS)</a:t>
          </a:r>
          <a:endParaRPr lang="es-CO" dirty="0"/>
        </a:p>
      </dgm:t>
    </dgm:pt>
    <dgm:pt modelId="{FB3BD2D7-FEFD-4305-A3FD-30FBE8301ABA}" type="parTrans" cxnId="{2C034E4C-17F9-4E33-B795-631A0E1B6CB4}">
      <dgm:prSet/>
      <dgm:spPr/>
      <dgm:t>
        <a:bodyPr/>
        <a:lstStyle/>
        <a:p>
          <a:endParaRPr lang="es-CO"/>
        </a:p>
      </dgm:t>
    </dgm:pt>
    <dgm:pt modelId="{EF44037E-AD26-440F-845E-6EB8CDDCD634}" type="sibTrans" cxnId="{2C034E4C-17F9-4E33-B795-631A0E1B6CB4}">
      <dgm:prSet/>
      <dgm:spPr/>
      <dgm:t>
        <a:bodyPr/>
        <a:lstStyle/>
        <a:p>
          <a:endParaRPr lang="es-CO"/>
        </a:p>
      </dgm:t>
    </dgm:pt>
    <dgm:pt modelId="{F818AA23-6391-4785-A048-08FAE5632CE2}">
      <dgm:prSet phldrT="[Texto]"/>
      <dgm:spPr/>
      <dgm:t>
        <a:bodyPr/>
        <a:lstStyle/>
        <a:p>
          <a:pPr algn="just"/>
          <a:r>
            <a:rPr lang="en-US" b="0" i="0" dirty="0"/>
            <a:t>Smooth function to define the level surface</a:t>
          </a:r>
          <a:endParaRPr lang="es-CO" dirty="0"/>
        </a:p>
      </dgm:t>
    </dgm:pt>
    <dgm:pt modelId="{04705B1C-9190-40A6-9DC4-16E4280679AE}" type="parTrans" cxnId="{70712F6B-F9A4-42F2-99B6-A430312E7FAC}">
      <dgm:prSet/>
      <dgm:spPr/>
      <dgm:t>
        <a:bodyPr/>
        <a:lstStyle/>
        <a:p>
          <a:endParaRPr lang="es-CO"/>
        </a:p>
      </dgm:t>
    </dgm:pt>
    <dgm:pt modelId="{8CED73C5-D87F-4E8F-B21D-345DDD662286}" type="sibTrans" cxnId="{70712F6B-F9A4-42F2-99B6-A430312E7FAC}">
      <dgm:prSet/>
      <dgm:spPr/>
      <dgm:t>
        <a:bodyPr/>
        <a:lstStyle/>
        <a:p>
          <a:endParaRPr lang="es-CO"/>
        </a:p>
      </dgm:t>
    </dgm:pt>
    <dgm:pt modelId="{55FC673E-F6BC-46F0-882A-9579D221650C}">
      <dgm:prSet phldrT="[Texto]"/>
      <dgm:spPr/>
      <dgm:t>
        <a:bodyPr/>
        <a:lstStyle/>
        <a:p>
          <a:r>
            <a:rPr lang="en-US" dirty="0"/>
            <a:t>Front Tracking</a:t>
          </a:r>
          <a:endParaRPr lang="es-CO" dirty="0"/>
        </a:p>
      </dgm:t>
    </dgm:pt>
    <dgm:pt modelId="{678FD348-1856-4480-A7A8-918F6048E10D}" type="parTrans" cxnId="{78CF4CFB-247D-4FAE-B172-DB4DD9CF4D10}">
      <dgm:prSet/>
      <dgm:spPr/>
      <dgm:t>
        <a:bodyPr/>
        <a:lstStyle/>
        <a:p>
          <a:endParaRPr lang="es-CO"/>
        </a:p>
      </dgm:t>
    </dgm:pt>
    <dgm:pt modelId="{D7245B02-471A-4259-9888-923EF456CE16}" type="sibTrans" cxnId="{78CF4CFB-247D-4FAE-B172-DB4DD9CF4D10}">
      <dgm:prSet/>
      <dgm:spPr/>
      <dgm:t>
        <a:bodyPr/>
        <a:lstStyle/>
        <a:p>
          <a:endParaRPr lang="es-CO"/>
        </a:p>
      </dgm:t>
    </dgm:pt>
    <dgm:pt modelId="{F8E69448-22E0-4437-88B0-E897D23BD5AA}">
      <dgm:prSet phldrT="[Texto]"/>
      <dgm:spPr/>
      <dgm:t>
        <a:bodyPr/>
        <a:lstStyle/>
        <a:p>
          <a:endParaRPr lang="es-CO" dirty="0"/>
        </a:p>
      </dgm:t>
    </dgm:pt>
    <dgm:pt modelId="{12917D3E-7E58-41BD-A212-193F2A2ACBAD}" type="parTrans" cxnId="{008D7DA6-7C34-437F-B65E-5CF1E4E9ABA7}">
      <dgm:prSet/>
      <dgm:spPr/>
      <dgm:t>
        <a:bodyPr/>
        <a:lstStyle/>
        <a:p>
          <a:endParaRPr lang="es-CO"/>
        </a:p>
      </dgm:t>
    </dgm:pt>
    <dgm:pt modelId="{A4966B86-0C47-4606-9C36-894F1FA494FB}" type="sibTrans" cxnId="{008D7DA6-7C34-437F-B65E-5CF1E4E9ABA7}">
      <dgm:prSet/>
      <dgm:spPr/>
      <dgm:t>
        <a:bodyPr/>
        <a:lstStyle/>
        <a:p>
          <a:endParaRPr lang="es-CO"/>
        </a:p>
      </dgm:t>
    </dgm:pt>
    <dgm:pt modelId="{D0533DDB-B9F3-4244-8342-11A28EB4EAF3}">
      <dgm:prSet/>
      <dgm:spPr/>
      <dgm:t>
        <a:bodyPr/>
        <a:lstStyle/>
        <a:p>
          <a:r>
            <a:rPr lang="en-US" dirty="0"/>
            <a:t>Lattice-</a:t>
          </a:r>
          <a:r>
            <a:rPr lang="en-US" dirty="0" err="1"/>
            <a:t>Boltzman</a:t>
          </a:r>
          <a:r>
            <a:rPr lang="en-US" dirty="0"/>
            <a:t> Method</a:t>
          </a:r>
          <a:endParaRPr lang="es-CO" dirty="0"/>
        </a:p>
      </dgm:t>
    </dgm:pt>
    <dgm:pt modelId="{2ADEDE0B-E623-469B-BB45-0617D2E0528F}" type="parTrans" cxnId="{BA2C8889-E4AD-4FC4-807F-9218BE1012BA}">
      <dgm:prSet/>
      <dgm:spPr/>
      <dgm:t>
        <a:bodyPr/>
        <a:lstStyle/>
        <a:p>
          <a:endParaRPr lang="es-CO"/>
        </a:p>
      </dgm:t>
    </dgm:pt>
    <dgm:pt modelId="{CD29158E-A137-483C-B276-688EC86C0A60}" type="sibTrans" cxnId="{BA2C8889-E4AD-4FC4-807F-9218BE1012BA}">
      <dgm:prSet/>
      <dgm:spPr/>
      <dgm:t>
        <a:bodyPr/>
        <a:lstStyle/>
        <a:p>
          <a:endParaRPr lang="es-CO"/>
        </a:p>
      </dgm:t>
    </dgm:pt>
    <dgm:pt modelId="{85C7E82F-D633-4064-BFF3-CB1895C7F2BB}">
      <dgm:prSet/>
      <dgm:spPr/>
      <dgm:t>
        <a:bodyPr/>
        <a:lstStyle/>
        <a:p>
          <a:r>
            <a:rPr lang="en-US" dirty="0"/>
            <a:t>Filtered </a:t>
          </a:r>
          <a:r>
            <a:rPr lang="en-US" dirty="0" err="1"/>
            <a:t>Navier</a:t>
          </a:r>
          <a:r>
            <a:rPr lang="en-US" dirty="0"/>
            <a:t>-Stoke equations</a:t>
          </a:r>
          <a:endParaRPr lang="es-CO" dirty="0"/>
        </a:p>
      </dgm:t>
    </dgm:pt>
    <dgm:pt modelId="{CA3B8C7A-9E08-416C-8458-835787AE62FD}" type="parTrans" cxnId="{1C003944-2C89-4DF8-8158-C3DC4C2CE427}">
      <dgm:prSet/>
      <dgm:spPr/>
      <dgm:t>
        <a:bodyPr/>
        <a:lstStyle/>
        <a:p>
          <a:endParaRPr lang="es-CO"/>
        </a:p>
      </dgm:t>
    </dgm:pt>
    <dgm:pt modelId="{57C72B96-84FE-45E4-9768-59B2B984E614}" type="sibTrans" cxnId="{1C003944-2C89-4DF8-8158-C3DC4C2CE427}">
      <dgm:prSet/>
      <dgm:spPr/>
      <dgm:t>
        <a:bodyPr/>
        <a:lstStyle/>
        <a:p>
          <a:endParaRPr lang="es-CO"/>
        </a:p>
      </dgm:t>
    </dgm:pt>
    <dgm:pt modelId="{53312D61-C6F9-4D18-9966-C00FFAA3C3B1}">
      <dgm:prSet/>
      <dgm:spPr/>
      <dgm:t>
        <a:bodyPr/>
        <a:lstStyle/>
        <a:p>
          <a:pPr algn="just"/>
          <a:r>
            <a:rPr lang="en-US" dirty="0"/>
            <a:t>Propose an extension of filtering for turbulent flows to combine interfacial and turbulence scales into one unified filter </a:t>
          </a:r>
          <a:endParaRPr lang="es-CO" dirty="0"/>
        </a:p>
      </dgm:t>
    </dgm:pt>
    <dgm:pt modelId="{FDE19D9B-315A-4640-8797-9AC78D7465F2}" type="parTrans" cxnId="{E73DBA83-96BC-4764-85CE-072086DB7E21}">
      <dgm:prSet/>
      <dgm:spPr/>
    </dgm:pt>
    <dgm:pt modelId="{F118D82E-14BD-4093-99EB-CD9BF6FC3100}" type="sibTrans" cxnId="{E73DBA83-96BC-4764-85CE-072086DB7E21}">
      <dgm:prSet/>
      <dgm:spPr/>
    </dgm:pt>
    <dgm:pt modelId="{4A0137DE-22B1-4316-B0F1-E3BA0A0882EA}" type="pres">
      <dgm:prSet presAssocID="{34F9FA4F-B8B6-40F9-8418-92B2BD3AAEA8}" presName="Name0" presStyleCnt="0">
        <dgm:presLayoutVars>
          <dgm:dir/>
          <dgm:animLvl val="lvl"/>
          <dgm:resizeHandles val="exact"/>
        </dgm:presLayoutVars>
      </dgm:prSet>
      <dgm:spPr/>
    </dgm:pt>
    <dgm:pt modelId="{AEE84B5B-2D25-4C61-9311-52998F4CD8F6}" type="pres">
      <dgm:prSet presAssocID="{F1A723CF-D7FF-4A63-8072-CD097057AD10}" presName="composite" presStyleCnt="0"/>
      <dgm:spPr/>
    </dgm:pt>
    <dgm:pt modelId="{F10B7ED7-1021-49B7-8FBB-91ED84BAE71E}" type="pres">
      <dgm:prSet presAssocID="{F1A723CF-D7FF-4A63-8072-CD097057AD1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58687F00-F00A-4A8A-A73A-5420FB963816}" type="pres">
      <dgm:prSet presAssocID="{F1A723CF-D7FF-4A63-8072-CD097057AD10}" presName="desTx" presStyleLbl="alignAccFollowNode1" presStyleIdx="0" presStyleCnt="5">
        <dgm:presLayoutVars>
          <dgm:bulletEnabled val="1"/>
        </dgm:presLayoutVars>
      </dgm:prSet>
      <dgm:spPr/>
    </dgm:pt>
    <dgm:pt modelId="{01167896-FB84-45DC-AAEA-E50623F3D4A5}" type="pres">
      <dgm:prSet presAssocID="{6A829EFF-9321-4576-AE27-5C4C4F42C5ED}" presName="space" presStyleCnt="0"/>
      <dgm:spPr/>
    </dgm:pt>
    <dgm:pt modelId="{375DDC5A-E446-46A0-8ED3-CB6629E2E1A1}" type="pres">
      <dgm:prSet presAssocID="{21EAAF8B-6C0D-419D-9497-F969E38AB8D5}" presName="composite" presStyleCnt="0"/>
      <dgm:spPr/>
    </dgm:pt>
    <dgm:pt modelId="{9B75D4A5-4E41-4A4C-A13A-414ECF564AB7}" type="pres">
      <dgm:prSet presAssocID="{21EAAF8B-6C0D-419D-9497-F969E38AB8D5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D6DB3EA-02D9-4B94-A5F6-CDA35971CE4C}" type="pres">
      <dgm:prSet presAssocID="{21EAAF8B-6C0D-419D-9497-F969E38AB8D5}" presName="desTx" presStyleLbl="alignAccFollowNode1" presStyleIdx="1" presStyleCnt="5">
        <dgm:presLayoutVars>
          <dgm:bulletEnabled val="1"/>
        </dgm:presLayoutVars>
      </dgm:prSet>
      <dgm:spPr/>
    </dgm:pt>
    <dgm:pt modelId="{5203EFC0-EA37-4EF1-BA10-24F59F268282}" type="pres">
      <dgm:prSet presAssocID="{EF44037E-AD26-440F-845E-6EB8CDDCD634}" presName="space" presStyleCnt="0"/>
      <dgm:spPr/>
    </dgm:pt>
    <dgm:pt modelId="{F569FC6D-4B61-44F2-822A-A4BD4BB69DD2}" type="pres">
      <dgm:prSet presAssocID="{55FC673E-F6BC-46F0-882A-9579D221650C}" presName="composite" presStyleCnt="0"/>
      <dgm:spPr/>
    </dgm:pt>
    <dgm:pt modelId="{6F8FE6BA-B7B5-4DEE-9D11-51E343F19AB5}" type="pres">
      <dgm:prSet presAssocID="{55FC673E-F6BC-46F0-882A-9579D221650C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0990F39B-288A-4B9B-8384-702ED9DC5784}" type="pres">
      <dgm:prSet presAssocID="{55FC673E-F6BC-46F0-882A-9579D221650C}" presName="desTx" presStyleLbl="alignAccFollowNode1" presStyleIdx="2" presStyleCnt="5">
        <dgm:presLayoutVars>
          <dgm:bulletEnabled val="1"/>
        </dgm:presLayoutVars>
      </dgm:prSet>
      <dgm:spPr/>
    </dgm:pt>
    <dgm:pt modelId="{7D7FFDD2-8F03-4107-829A-D6485406EA1E}" type="pres">
      <dgm:prSet presAssocID="{D7245B02-471A-4259-9888-923EF456CE16}" presName="space" presStyleCnt="0"/>
      <dgm:spPr/>
    </dgm:pt>
    <dgm:pt modelId="{28C24261-0C8B-4A21-8DE4-834A847EEB06}" type="pres">
      <dgm:prSet presAssocID="{D0533DDB-B9F3-4244-8342-11A28EB4EAF3}" presName="composite" presStyleCnt="0"/>
      <dgm:spPr/>
    </dgm:pt>
    <dgm:pt modelId="{4EB07680-7CC1-4FB5-A9CE-AC24627B2C33}" type="pres">
      <dgm:prSet presAssocID="{D0533DDB-B9F3-4244-8342-11A28EB4EAF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F73FEB76-617B-4437-92B2-5EE65996927C}" type="pres">
      <dgm:prSet presAssocID="{D0533DDB-B9F3-4244-8342-11A28EB4EAF3}" presName="desTx" presStyleLbl="alignAccFollowNode1" presStyleIdx="3" presStyleCnt="5">
        <dgm:presLayoutVars>
          <dgm:bulletEnabled val="1"/>
        </dgm:presLayoutVars>
      </dgm:prSet>
      <dgm:spPr/>
    </dgm:pt>
    <dgm:pt modelId="{F43AFBEA-00C4-47B2-9D67-F9DF77728343}" type="pres">
      <dgm:prSet presAssocID="{CD29158E-A137-483C-B276-688EC86C0A60}" presName="space" presStyleCnt="0"/>
      <dgm:spPr/>
    </dgm:pt>
    <dgm:pt modelId="{38BABD1A-1A6C-4321-9B59-4D3B1735D798}" type="pres">
      <dgm:prSet presAssocID="{85C7E82F-D633-4064-BFF3-CB1895C7F2BB}" presName="composite" presStyleCnt="0"/>
      <dgm:spPr/>
    </dgm:pt>
    <dgm:pt modelId="{0F30F934-4736-40A0-9761-95DFE0864C90}" type="pres">
      <dgm:prSet presAssocID="{85C7E82F-D633-4064-BFF3-CB1895C7F2B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94971C2-46FC-495A-A199-2FFD934C799C}" type="pres">
      <dgm:prSet presAssocID="{85C7E82F-D633-4064-BFF3-CB1895C7F2B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E39E340D-1AA1-4ED8-B445-1BC3FEEA2E27}" type="presOf" srcId="{4089721F-5AF9-46C1-A2C9-409109E1B40B}" destId="{58687F00-F00A-4A8A-A73A-5420FB963816}" srcOrd="0" destOrd="1" presId="urn:microsoft.com/office/officeart/2005/8/layout/hList1"/>
    <dgm:cxn modelId="{1C003944-2C89-4DF8-8158-C3DC4C2CE427}" srcId="{34F9FA4F-B8B6-40F9-8418-92B2BD3AAEA8}" destId="{85C7E82F-D633-4064-BFF3-CB1895C7F2BB}" srcOrd="4" destOrd="0" parTransId="{CA3B8C7A-9E08-416C-8458-835787AE62FD}" sibTransId="{57C72B96-84FE-45E4-9768-59B2B984E614}"/>
    <dgm:cxn modelId="{09C10A45-7189-45D9-9F55-0AE8AE79F5B8}" type="presOf" srcId="{85C7E82F-D633-4064-BFF3-CB1895C7F2BB}" destId="{0F30F934-4736-40A0-9761-95DFE0864C90}" srcOrd="0" destOrd="0" presId="urn:microsoft.com/office/officeart/2005/8/layout/hList1"/>
    <dgm:cxn modelId="{70712F6B-F9A4-42F2-99B6-A430312E7FAC}" srcId="{21EAAF8B-6C0D-419D-9497-F969E38AB8D5}" destId="{F818AA23-6391-4785-A048-08FAE5632CE2}" srcOrd="0" destOrd="0" parTransId="{04705B1C-9190-40A6-9DC4-16E4280679AE}" sibTransId="{8CED73C5-D87F-4E8F-B21D-345DDD662286}"/>
    <dgm:cxn modelId="{2C034E4C-17F9-4E33-B795-631A0E1B6CB4}" srcId="{34F9FA4F-B8B6-40F9-8418-92B2BD3AAEA8}" destId="{21EAAF8B-6C0D-419D-9497-F969E38AB8D5}" srcOrd="1" destOrd="0" parTransId="{FB3BD2D7-FEFD-4305-A3FD-30FBE8301ABA}" sibTransId="{EF44037E-AD26-440F-845E-6EB8CDDCD634}"/>
    <dgm:cxn modelId="{19459771-C1D1-4B39-84F7-F9BFD31448F5}" srcId="{34F9FA4F-B8B6-40F9-8418-92B2BD3AAEA8}" destId="{F1A723CF-D7FF-4A63-8072-CD097057AD10}" srcOrd="0" destOrd="0" parTransId="{85E677F8-ADC6-4C99-A41D-DB96D3B61601}" sibTransId="{6A829EFF-9321-4576-AE27-5C4C4F42C5ED}"/>
    <dgm:cxn modelId="{4D1BA77C-5A7B-4427-A7FC-82ABDED2951C}" type="presOf" srcId="{53312D61-C6F9-4D18-9966-C00FFAA3C3B1}" destId="{B94971C2-46FC-495A-A199-2FFD934C799C}" srcOrd="0" destOrd="0" presId="urn:microsoft.com/office/officeart/2005/8/layout/hList1"/>
    <dgm:cxn modelId="{9689F880-6F05-43F9-8440-8FEB14E250B8}" srcId="{F1A723CF-D7FF-4A63-8072-CD097057AD10}" destId="{4089721F-5AF9-46C1-A2C9-409109E1B40B}" srcOrd="1" destOrd="0" parTransId="{3896F655-98D2-4DD5-BA35-DCA188419F3A}" sibTransId="{6813E16C-98BD-4369-9A3C-A55B883B4420}"/>
    <dgm:cxn modelId="{E73DBA83-96BC-4764-85CE-072086DB7E21}" srcId="{85C7E82F-D633-4064-BFF3-CB1895C7F2BB}" destId="{53312D61-C6F9-4D18-9966-C00FFAA3C3B1}" srcOrd="0" destOrd="0" parTransId="{FDE19D9B-315A-4640-8797-9AC78D7465F2}" sibTransId="{F118D82E-14BD-4093-99EB-CD9BF6FC3100}"/>
    <dgm:cxn modelId="{BA2C8889-E4AD-4FC4-807F-9218BE1012BA}" srcId="{34F9FA4F-B8B6-40F9-8418-92B2BD3AAEA8}" destId="{D0533DDB-B9F3-4244-8342-11A28EB4EAF3}" srcOrd="3" destOrd="0" parTransId="{2ADEDE0B-E623-469B-BB45-0617D2E0528F}" sibTransId="{CD29158E-A137-483C-B276-688EC86C0A60}"/>
    <dgm:cxn modelId="{251D318D-32FA-439D-BC0E-9C56F9409E94}" type="presOf" srcId="{F818AA23-6391-4785-A048-08FAE5632CE2}" destId="{8D6DB3EA-02D9-4B94-A5F6-CDA35971CE4C}" srcOrd="0" destOrd="0" presId="urn:microsoft.com/office/officeart/2005/8/layout/hList1"/>
    <dgm:cxn modelId="{008D7DA6-7C34-437F-B65E-5CF1E4E9ABA7}" srcId="{55FC673E-F6BC-46F0-882A-9579D221650C}" destId="{F8E69448-22E0-4437-88B0-E897D23BD5AA}" srcOrd="0" destOrd="0" parTransId="{12917D3E-7E58-41BD-A212-193F2A2ACBAD}" sibTransId="{A4966B86-0C47-4606-9C36-894F1FA494FB}"/>
    <dgm:cxn modelId="{E17997AB-851C-478C-8F5D-857207BD4A82}" type="presOf" srcId="{F8E69448-22E0-4437-88B0-E897D23BD5AA}" destId="{0990F39B-288A-4B9B-8384-702ED9DC5784}" srcOrd="0" destOrd="0" presId="urn:microsoft.com/office/officeart/2005/8/layout/hList1"/>
    <dgm:cxn modelId="{36DF40B6-FD76-4E08-AFA6-E51114EF6E30}" type="presOf" srcId="{55FC673E-F6BC-46F0-882A-9579D221650C}" destId="{6F8FE6BA-B7B5-4DEE-9D11-51E343F19AB5}" srcOrd="0" destOrd="0" presId="urn:microsoft.com/office/officeart/2005/8/layout/hList1"/>
    <dgm:cxn modelId="{D2271FC7-BF20-48D9-A7D9-216C8C31522E}" srcId="{F1A723CF-D7FF-4A63-8072-CD097057AD10}" destId="{B3E0F070-5559-46CB-B2D5-592302E1B6E2}" srcOrd="0" destOrd="0" parTransId="{D275EFF6-4B18-4565-8091-AA64F2152957}" sibTransId="{5506180F-F8D2-49A1-91E4-C9AE4EA8D2A0}"/>
    <dgm:cxn modelId="{5B7050C7-453B-4247-B7BF-B1DB3AAE7562}" type="presOf" srcId="{F1A723CF-D7FF-4A63-8072-CD097057AD10}" destId="{F10B7ED7-1021-49B7-8FBB-91ED84BAE71E}" srcOrd="0" destOrd="0" presId="urn:microsoft.com/office/officeart/2005/8/layout/hList1"/>
    <dgm:cxn modelId="{7F014EC8-301E-4B68-B7A4-8302C5438EB6}" type="presOf" srcId="{D0533DDB-B9F3-4244-8342-11A28EB4EAF3}" destId="{4EB07680-7CC1-4FB5-A9CE-AC24627B2C33}" srcOrd="0" destOrd="0" presId="urn:microsoft.com/office/officeart/2005/8/layout/hList1"/>
    <dgm:cxn modelId="{6C92B1E2-CEB5-4FF1-9838-121926653F7B}" type="presOf" srcId="{21EAAF8B-6C0D-419D-9497-F969E38AB8D5}" destId="{9B75D4A5-4E41-4A4C-A13A-414ECF564AB7}" srcOrd="0" destOrd="0" presId="urn:microsoft.com/office/officeart/2005/8/layout/hList1"/>
    <dgm:cxn modelId="{A83ADAEC-7CC4-4556-B70F-D8573C0D63C6}" type="presOf" srcId="{B3E0F070-5559-46CB-B2D5-592302E1B6E2}" destId="{58687F00-F00A-4A8A-A73A-5420FB963816}" srcOrd="0" destOrd="0" presId="urn:microsoft.com/office/officeart/2005/8/layout/hList1"/>
    <dgm:cxn modelId="{08B86AF5-ADF0-4031-B797-D2E8A053E32A}" type="presOf" srcId="{34F9FA4F-B8B6-40F9-8418-92B2BD3AAEA8}" destId="{4A0137DE-22B1-4316-B0F1-E3BA0A0882EA}" srcOrd="0" destOrd="0" presId="urn:microsoft.com/office/officeart/2005/8/layout/hList1"/>
    <dgm:cxn modelId="{78CF4CFB-247D-4FAE-B172-DB4DD9CF4D10}" srcId="{34F9FA4F-B8B6-40F9-8418-92B2BD3AAEA8}" destId="{55FC673E-F6BC-46F0-882A-9579D221650C}" srcOrd="2" destOrd="0" parTransId="{678FD348-1856-4480-A7A8-918F6048E10D}" sibTransId="{D7245B02-471A-4259-9888-923EF456CE16}"/>
    <dgm:cxn modelId="{3D477507-2B0A-4162-9B06-18B0F950068B}" type="presParOf" srcId="{4A0137DE-22B1-4316-B0F1-E3BA0A0882EA}" destId="{AEE84B5B-2D25-4C61-9311-52998F4CD8F6}" srcOrd="0" destOrd="0" presId="urn:microsoft.com/office/officeart/2005/8/layout/hList1"/>
    <dgm:cxn modelId="{3D354DF4-B9F3-4E01-9E30-1EAC1FB492F3}" type="presParOf" srcId="{AEE84B5B-2D25-4C61-9311-52998F4CD8F6}" destId="{F10B7ED7-1021-49B7-8FBB-91ED84BAE71E}" srcOrd="0" destOrd="0" presId="urn:microsoft.com/office/officeart/2005/8/layout/hList1"/>
    <dgm:cxn modelId="{87937F6D-7E4A-4075-9AC5-8DA4620A925D}" type="presParOf" srcId="{AEE84B5B-2D25-4C61-9311-52998F4CD8F6}" destId="{58687F00-F00A-4A8A-A73A-5420FB963816}" srcOrd="1" destOrd="0" presId="urn:microsoft.com/office/officeart/2005/8/layout/hList1"/>
    <dgm:cxn modelId="{C3E436FF-CA47-4B3B-9C59-8D4121E756B9}" type="presParOf" srcId="{4A0137DE-22B1-4316-B0F1-E3BA0A0882EA}" destId="{01167896-FB84-45DC-AAEA-E50623F3D4A5}" srcOrd="1" destOrd="0" presId="urn:microsoft.com/office/officeart/2005/8/layout/hList1"/>
    <dgm:cxn modelId="{C699122C-F709-4CBA-B6EE-4D4D82CAF233}" type="presParOf" srcId="{4A0137DE-22B1-4316-B0F1-E3BA0A0882EA}" destId="{375DDC5A-E446-46A0-8ED3-CB6629E2E1A1}" srcOrd="2" destOrd="0" presId="urn:microsoft.com/office/officeart/2005/8/layout/hList1"/>
    <dgm:cxn modelId="{98F9FF1D-D700-49A1-BDFC-EBB604779464}" type="presParOf" srcId="{375DDC5A-E446-46A0-8ED3-CB6629E2E1A1}" destId="{9B75D4A5-4E41-4A4C-A13A-414ECF564AB7}" srcOrd="0" destOrd="0" presId="urn:microsoft.com/office/officeart/2005/8/layout/hList1"/>
    <dgm:cxn modelId="{B3C0CB64-4EE8-4EB7-9249-3C23E583A4D6}" type="presParOf" srcId="{375DDC5A-E446-46A0-8ED3-CB6629E2E1A1}" destId="{8D6DB3EA-02D9-4B94-A5F6-CDA35971CE4C}" srcOrd="1" destOrd="0" presId="urn:microsoft.com/office/officeart/2005/8/layout/hList1"/>
    <dgm:cxn modelId="{CA1BBF30-23D8-4296-A362-A7F8AD26974A}" type="presParOf" srcId="{4A0137DE-22B1-4316-B0F1-E3BA0A0882EA}" destId="{5203EFC0-EA37-4EF1-BA10-24F59F268282}" srcOrd="3" destOrd="0" presId="urn:microsoft.com/office/officeart/2005/8/layout/hList1"/>
    <dgm:cxn modelId="{8F567FDC-BA45-4DB4-8A96-9C4BAF53F1EB}" type="presParOf" srcId="{4A0137DE-22B1-4316-B0F1-E3BA0A0882EA}" destId="{F569FC6D-4B61-44F2-822A-A4BD4BB69DD2}" srcOrd="4" destOrd="0" presId="urn:microsoft.com/office/officeart/2005/8/layout/hList1"/>
    <dgm:cxn modelId="{150989BE-482F-439B-8985-A0199D58E3BD}" type="presParOf" srcId="{F569FC6D-4B61-44F2-822A-A4BD4BB69DD2}" destId="{6F8FE6BA-B7B5-4DEE-9D11-51E343F19AB5}" srcOrd="0" destOrd="0" presId="urn:microsoft.com/office/officeart/2005/8/layout/hList1"/>
    <dgm:cxn modelId="{92C7DEBF-FC5A-4D72-B2E1-DB9845FA87A7}" type="presParOf" srcId="{F569FC6D-4B61-44F2-822A-A4BD4BB69DD2}" destId="{0990F39B-288A-4B9B-8384-702ED9DC5784}" srcOrd="1" destOrd="0" presId="urn:microsoft.com/office/officeart/2005/8/layout/hList1"/>
    <dgm:cxn modelId="{845526F9-79EA-497D-911D-03D8C4D73D3B}" type="presParOf" srcId="{4A0137DE-22B1-4316-B0F1-E3BA0A0882EA}" destId="{7D7FFDD2-8F03-4107-829A-D6485406EA1E}" srcOrd="5" destOrd="0" presId="urn:microsoft.com/office/officeart/2005/8/layout/hList1"/>
    <dgm:cxn modelId="{A5151D28-DACE-450A-89C3-62E1CC9259EE}" type="presParOf" srcId="{4A0137DE-22B1-4316-B0F1-E3BA0A0882EA}" destId="{28C24261-0C8B-4A21-8DE4-834A847EEB06}" srcOrd="6" destOrd="0" presId="urn:microsoft.com/office/officeart/2005/8/layout/hList1"/>
    <dgm:cxn modelId="{C92AC4E7-4D9E-4EDE-A3BB-31DD90E368C5}" type="presParOf" srcId="{28C24261-0C8B-4A21-8DE4-834A847EEB06}" destId="{4EB07680-7CC1-4FB5-A9CE-AC24627B2C33}" srcOrd="0" destOrd="0" presId="urn:microsoft.com/office/officeart/2005/8/layout/hList1"/>
    <dgm:cxn modelId="{D92213DC-2200-40F1-AA9A-9337110FB712}" type="presParOf" srcId="{28C24261-0C8B-4A21-8DE4-834A847EEB06}" destId="{F73FEB76-617B-4437-92B2-5EE65996927C}" srcOrd="1" destOrd="0" presId="urn:microsoft.com/office/officeart/2005/8/layout/hList1"/>
    <dgm:cxn modelId="{DE3862BE-FBB3-4A78-94DF-80EDA6F2DA6E}" type="presParOf" srcId="{4A0137DE-22B1-4316-B0F1-E3BA0A0882EA}" destId="{F43AFBEA-00C4-47B2-9D67-F9DF77728343}" srcOrd="7" destOrd="0" presId="urn:microsoft.com/office/officeart/2005/8/layout/hList1"/>
    <dgm:cxn modelId="{4F59EF5D-6935-409D-9C7D-D5F85CCC8885}" type="presParOf" srcId="{4A0137DE-22B1-4316-B0F1-E3BA0A0882EA}" destId="{38BABD1A-1A6C-4321-9B59-4D3B1735D798}" srcOrd="8" destOrd="0" presId="urn:microsoft.com/office/officeart/2005/8/layout/hList1"/>
    <dgm:cxn modelId="{7F06C428-51A3-4D21-8F18-BE418105300F}" type="presParOf" srcId="{38BABD1A-1A6C-4321-9B59-4D3B1735D798}" destId="{0F30F934-4736-40A0-9761-95DFE0864C90}" srcOrd="0" destOrd="0" presId="urn:microsoft.com/office/officeart/2005/8/layout/hList1"/>
    <dgm:cxn modelId="{A51C75F8-7C81-4377-BD62-3DB81F4CD3F5}" type="presParOf" srcId="{38BABD1A-1A6C-4321-9B59-4D3B1735D798}" destId="{B94971C2-46FC-495A-A199-2FFD934C799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F9FA4F-B8B6-40F9-8418-92B2BD3AAEA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1A723CF-D7FF-4A63-8072-CD097057AD10}">
      <dgm:prSet phldrT="[Texto]"/>
      <dgm:spPr/>
      <dgm:t>
        <a:bodyPr/>
        <a:lstStyle/>
        <a:p>
          <a:r>
            <a:rPr lang="en-US" dirty="0"/>
            <a:t>Direct Numerical Simulation (DNS)</a:t>
          </a:r>
          <a:endParaRPr lang="es-CO" dirty="0"/>
        </a:p>
      </dgm:t>
    </dgm:pt>
    <dgm:pt modelId="{85E677F8-ADC6-4C99-A41D-DB96D3B61601}" type="parTrans" cxnId="{19459771-C1D1-4B39-84F7-F9BFD31448F5}">
      <dgm:prSet/>
      <dgm:spPr/>
      <dgm:t>
        <a:bodyPr/>
        <a:lstStyle/>
        <a:p>
          <a:endParaRPr lang="es-CO"/>
        </a:p>
      </dgm:t>
    </dgm:pt>
    <dgm:pt modelId="{6A829EFF-9321-4576-AE27-5C4C4F42C5ED}" type="sibTrans" cxnId="{19459771-C1D1-4B39-84F7-F9BFD31448F5}">
      <dgm:prSet/>
      <dgm:spPr/>
      <dgm:t>
        <a:bodyPr/>
        <a:lstStyle/>
        <a:p>
          <a:endParaRPr lang="es-CO"/>
        </a:p>
      </dgm:t>
    </dgm:pt>
    <dgm:pt modelId="{B3E0F070-5559-46CB-B2D5-592302E1B6E2}">
      <dgm:prSet phldrT="[Texto]"/>
      <dgm:spPr/>
      <dgm:t>
        <a:bodyPr/>
        <a:lstStyle/>
        <a:p>
          <a:pPr algn="just"/>
          <a:r>
            <a:rPr lang="en-US" dirty="0"/>
            <a:t>Turbulence-scale resolving method (All-scales)</a:t>
          </a:r>
          <a:endParaRPr lang="es-CO" dirty="0"/>
        </a:p>
      </dgm:t>
    </dgm:pt>
    <dgm:pt modelId="{D275EFF6-4B18-4565-8091-AA64F2152957}" type="parTrans" cxnId="{D2271FC7-BF20-48D9-A7D9-216C8C31522E}">
      <dgm:prSet/>
      <dgm:spPr/>
      <dgm:t>
        <a:bodyPr/>
        <a:lstStyle/>
        <a:p>
          <a:endParaRPr lang="es-CO"/>
        </a:p>
      </dgm:t>
    </dgm:pt>
    <dgm:pt modelId="{5506180F-F8D2-49A1-91E4-C9AE4EA8D2A0}" type="sibTrans" cxnId="{D2271FC7-BF20-48D9-A7D9-216C8C31522E}">
      <dgm:prSet/>
      <dgm:spPr/>
      <dgm:t>
        <a:bodyPr/>
        <a:lstStyle/>
        <a:p>
          <a:endParaRPr lang="es-CO"/>
        </a:p>
      </dgm:t>
    </dgm:pt>
    <dgm:pt modelId="{21EAAF8B-6C0D-419D-9497-F969E38AB8D5}">
      <dgm:prSet phldrT="[Texto]"/>
      <dgm:spPr/>
      <dgm:t>
        <a:bodyPr/>
        <a:lstStyle/>
        <a:p>
          <a:r>
            <a:rPr lang="en-US" b="1" dirty="0"/>
            <a:t>Reynolds-Averaged </a:t>
          </a:r>
          <a:r>
            <a:rPr lang="en-US" b="1" dirty="0" err="1"/>
            <a:t>Navier</a:t>
          </a:r>
          <a:r>
            <a:rPr lang="en-US" b="1" dirty="0"/>
            <a:t> Stokes (RANS)</a:t>
          </a:r>
          <a:endParaRPr lang="es-CO" dirty="0"/>
        </a:p>
      </dgm:t>
    </dgm:pt>
    <dgm:pt modelId="{FB3BD2D7-FEFD-4305-A3FD-30FBE8301ABA}" type="parTrans" cxnId="{2C034E4C-17F9-4E33-B795-631A0E1B6CB4}">
      <dgm:prSet/>
      <dgm:spPr/>
      <dgm:t>
        <a:bodyPr/>
        <a:lstStyle/>
        <a:p>
          <a:endParaRPr lang="es-CO"/>
        </a:p>
      </dgm:t>
    </dgm:pt>
    <dgm:pt modelId="{EF44037E-AD26-440F-845E-6EB8CDDCD634}" type="sibTrans" cxnId="{2C034E4C-17F9-4E33-B795-631A0E1B6CB4}">
      <dgm:prSet/>
      <dgm:spPr/>
      <dgm:t>
        <a:bodyPr/>
        <a:lstStyle/>
        <a:p>
          <a:endParaRPr lang="es-CO"/>
        </a:p>
      </dgm:t>
    </dgm:pt>
    <dgm:pt modelId="{F818AA23-6391-4785-A048-08FAE5632CE2}">
      <dgm:prSet phldrT="[Texto]"/>
      <dgm:spPr/>
      <dgm:t>
        <a:bodyPr/>
        <a:lstStyle/>
        <a:p>
          <a:pPr algn="just"/>
          <a:r>
            <a:rPr lang="en-US" dirty="0"/>
            <a:t>Statistical time averaging</a:t>
          </a:r>
          <a:endParaRPr lang="es-CO" dirty="0"/>
        </a:p>
      </dgm:t>
    </dgm:pt>
    <dgm:pt modelId="{04705B1C-9190-40A6-9DC4-16E4280679AE}" type="parTrans" cxnId="{70712F6B-F9A4-42F2-99B6-A430312E7FAC}">
      <dgm:prSet/>
      <dgm:spPr/>
      <dgm:t>
        <a:bodyPr/>
        <a:lstStyle/>
        <a:p>
          <a:endParaRPr lang="es-CO"/>
        </a:p>
      </dgm:t>
    </dgm:pt>
    <dgm:pt modelId="{8CED73C5-D87F-4E8F-B21D-345DDD662286}" type="sibTrans" cxnId="{70712F6B-F9A4-42F2-99B6-A430312E7FAC}">
      <dgm:prSet/>
      <dgm:spPr/>
      <dgm:t>
        <a:bodyPr/>
        <a:lstStyle/>
        <a:p>
          <a:endParaRPr lang="es-CO"/>
        </a:p>
      </dgm:t>
    </dgm:pt>
    <dgm:pt modelId="{55FC673E-F6BC-46F0-882A-9579D221650C}">
      <dgm:prSet phldrT="[Texto]"/>
      <dgm:spPr/>
      <dgm:t>
        <a:bodyPr/>
        <a:lstStyle/>
        <a:p>
          <a:r>
            <a:rPr lang="en-US" b="1" dirty="0"/>
            <a:t>Large Eddy Simulation (LES)</a:t>
          </a:r>
          <a:endParaRPr lang="es-CO" dirty="0"/>
        </a:p>
      </dgm:t>
    </dgm:pt>
    <dgm:pt modelId="{678FD348-1856-4480-A7A8-918F6048E10D}" type="parTrans" cxnId="{78CF4CFB-247D-4FAE-B172-DB4DD9CF4D10}">
      <dgm:prSet/>
      <dgm:spPr/>
      <dgm:t>
        <a:bodyPr/>
        <a:lstStyle/>
        <a:p>
          <a:endParaRPr lang="es-CO"/>
        </a:p>
      </dgm:t>
    </dgm:pt>
    <dgm:pt modelId="{D7245B02-471A-4259-9888-923EF456CE16}" type="sibTrans" cxnId="{78CF4CFB-247D-4FAE-B172-DB4DD9CF4D10}">
      <dgm:prSet/>
      <dgm:spPr/>
      <dgm:t>
        <a:bodyPr/>
        <a:lstStyle/>
        <a:p>
          <a:endParaRPr lang="es-CO"/>
        </a:p>
      </dgm:t>
    </dgm:pt>
    <dgm:pt modelId="{F8E69448-22E0-4437-88B0-E897D23BD5AA}">
      <dgm:prSet phldrT="[Texto]"/>
      <dgm:spPr/>
      <dgm:t>
        <a:bodyPr/>
        <a:lstStyle/>
        <a:p>
          <a:r>
            <a:rPr lang="en-US" dirty="0"/>
            <a:t>Very-Large Eddy Simulation</a:t>
          </a:r>
          <a:endParaRPr lang="es-CO" dirty="0"/>
        </a:p>
      </dgm:t>
    </dgm:pt>
    <dgm:pt modelId="{12917D3E-7E58-41BD-A212-193F2A2ACBAD}" type="parTrans" cxnId="{008D7DA6-7C34-437F-B65E-5CF1E4E9ABA7}">
      <dgm:prSet/>
      <dgm:spPr/>
      <dgm:t>
        <a:bodyPr/>
        <a:lstStyle/>
        <a:p>
          <a:endParaRPr lang="es-CO"/>
        </a:p>
      </dgm:t>
    </dgm:pt>
    <dgm:pt modelId="{A4966B86-0C47-4606-9C36-894F1FA494FB}" type="sibTrans" cxnId="{008D7DA6-7C34-437F-B65E-5CF1E4E9ABA7}">
      <dgm:prSet/>
      <dgm:spPr/>
      <dgm:t>
        <a:bodyPr/>
        <a:lstStyle/>
        <a:p>
          <a:endParaRPr lang="es-CO"/>
        </a:p>
      </dgm:t>
    </dgm:pt>
    <dgm:pt modelId="{D0533DDB-B9F3-4244-8342-11A28EB4EAF3}">
      <dgm:prSet/>
      <dgm:spPr/>
      <dgm:t>
        <a:bodyPr/>
        <a:lstStyle/>
        <a:p>
          <a:r>
            <a:rPr lang="en-US" b="1" dirty="0"/>
            <a:t>All-Regime Multi-fluid (ARM) model </a:t>
          </a:r>
          <a:endParaRPr lang="es-CO" dirty="0"/>
        </a:p>
      </dgm:t>
    </dgm:pt>
    <dgm:pt modelId="{2ADEDE0B-E623-469B-BB45-0617D2E0528F}" type="parTrans" cxnId="{BA2C8889-E4AD-4FC4-807F-9218BE1012BA}">
      <dgm:prSet/>
      <dgm:spPr/>
      <dgm:t>
        <a:bodyPr/>
        <a:lstStyle/>
        <a:p>
          <a:endParaRPr lang="es-CO"/>
        </a:p>
      </dgm:t>
    </dgm:pt>
    <dgm:pt modelId="{CD29158E-A137-483C-B276-688EC86C0A60}" type="sibTrans" cxnId="{BA2C8889-E4AD-4FC4-807F-9218BE1012BA}">
      <dgm:prSet/>
      <dgm:spPr/>
      <dgm:t>
        <a:bodyPr/>
        <a:lstStyle/>
        <a:p>
          <a:endParaRPr lang="es-CO"/>
        </a:p>
      </dgm:t>
    </dgm:pt>
    <dgm:pt modelId="{22986DFA-DAEE-4B0B-9B04-1A94EA0E9FD2}">
      <dgm:prSet phldrT="[Texto]"/>
      <dgm:spPr/>
      <dgm:t>
        <a:bodyPr/>
        <a:lstStyle/>
        <a:p>
          <a:r>
            <a:rPr lang="en-US" dirty="0"/>
            <a:t>Detached Eddy Simulation</a:t>
          </a:r>
          <a:endParaRPr lang="es-CO" dirty="0"/>
        </a:p>
      </dgm:t>
    </dgm:pt>
    <dgm:pt modelId="{98F5A01F-6D2B-4B5C-A4B2-8CB35135AF75}" type="parTrans" cxnId="{0C48D74D-CDD8-491D-9036-B6E7FCA8CADC}">
      <dgm:prSet/>
      <dgm:spPr/>
    </dgm:pt>
    <dgm:pt modelId="{CFBE142A-111D-48BF-B9A7-7B5ADCE563A3}" type="sibTrans" cxnId="{0C48D74D-CDD8-491D-9036-B6E7FCA8CADC}">
      <dgm:prSet/>
      <dgm:spPr/>
    </dgm:pt>
    <dgm:pt modelId="{E6E0E98E-FAE7-47E1-B949-784D608FCCEC}">
      <dgm:prSet phldrT="[Texto]"/>
      <dgm:spPr/>
      <dgm:t>
        <a:bodyPr/>
        <a:lstStyle/>
        <a:p>
          <a:r>
            <a:rPr lang="en-US" dirty="0"/>
            <a:t>Dispersed-Flow LES</a:t>
          </a:r>
          <a:endParaRPr lang="es-CO" dirty="0"/>
        </a:p>
      </dgm:t>
    </dgm:pt>
    <dgm:pt modelId="{E09463AC-ABB5-4620-BE9E-88ED2B411196}" type="parTrans" cxnId="{CBFB60F2-08AE-44CC-9E42-455A6DB706F6}">
      <dgm:prSet/>
      <dgm:spPr/>
    </dgm:pt>
    <dgm:pt modelId="{686914DD-46A1-43C8-941C-2DF6CB583198}" type="sibTrans" cxnId="{CBFB60F2-08AE-44CC-9E42-455A6DB706F6}">
      <dgm:prSet/>
      <dgm:spPr/>
    </dgm:pt>
    <dgm:pt modelId="{DBBDBFAB-5F8F-4B31-A65B-77E74FEAD420}">
      <dgm:prSet phldrT="[Texto]"/>
      <dgm:spPr/>
      <dgm:t>
        <a:bodyPr/>
        <a:lstStyle/>
        <a:p>
          <a:r>
            <a:rPr lang="en-US" dirty="0"/>
            <a:t>Interfacial-Flow LES</a:t>
          </a:r>
          <a:endParaRPr lang="es-CO" dirty="0"/>
        </a:p>
      </dgm:t>
    </dgm:pt>
    <dgm:pt modelId="{50589237-178E-4DDF-82E6-1AA45B87255D}" type="parTrans" cxnId="{2B369912-A22A-46A6-A9D9-6F097B89CEFA}">
      <dgm:prSet/>
      <dgm:spPr/>
    </dgm:pt>
    <dgm:pt modelId="{E770C9E8-55D8-481D-B547-F51B3FFA95E6}" type="sibTrans" cxnId="{2B369912-A22A-46A6-A9D9-6F097B89CEFA}">
      <dgm:prSet/>
      <dgm:spPr/>
    </dgm:pt>
    <dgm:pt modelId="{084AC46F-28E2-4B8C-9F73-9C0FA4DA8473}">
      <dgm:prSet/>
      <dgm:spPr/>
      <dgm:t>
        <a:bodyPr/>
        <a:lstStyle/>
        <a:p>
          <a:pPr algn="just"/>
          <a:r>
            <a:rPr lang="en-US"/>
            <a:t>ARM unifies the approaches LESS and LEIS</a:t>
          </a:r>
          <a:endParaRPr lang="es-CO"/>
        </a:p>
      </dgm:t>
    </dgm:pt>
    <dgm:pt modelId="{5F855404-C9D4-4A21-95F7-30FD90908EFA}" type="parTrans" cxnId="{AA2EDEFF-909F-459D-8508-2AB218761389}">
      <dgm:prSet/>
      <dgm:spPr/>
    </dgm:pt>
    <dgm:pt modelId="{72E6023F-D48E-4410-97FA-A76EB9F6BBD4}" type="sibTrans" cxnId="{AA2EDEFF-909F-459D-8508-2AB218761389}">
      <dgm:prSet/>
      <dgm:spPr/>
    </dgm:pt>
    <dgm:pt modelId="{4A0137DE-22B1-4316-B0F1-E3BA0A0882EA}" type="pres">
      <dgm:prSet presAssocID="{34F9FA4F-B8B6-40F9-8418-92B2BD3AAEA8}" presName="Name0" presStyleCnt="0">
        <dgm:presLayoutVars>
          <dgm:dir/>
          <dgm:animLvl val="lvl"/>
          <dgm:resizeHandles val="exact"/>
        </dgm:presLayoutVars>
      </dgm:prSet>
      <dgm:spPr/>
    </dgm:pt>
    <dgm:pt modelId="{AEE84B5B-2D25-4C61-9311-52998F4CD8F6}" type="pres">
      <dgm:prSet presAssocID="{F1A723CF-D7FF-4A63-8072-CD097057AD10}" presName="composite" presStyleCnt="0"/>
      <dgm:spPr/>
    </dgm:pt>
    <dgm:pt modelId="{F10B7ED7-1021-49B7-8FBB-91ED84BAE71E}" type="pres">
      <dgm:prSet presAssocID="{F1A723CF-D7FF-4A63-8072-CD097057AD1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8687F00-F00A-4A8A-A73A-5420FB963816}" type="pres">
      <dgm:prSet presAssocID="{F1A723CF-D7FF-4A63-8072-CD097057AD10}" presName="desTx" presStyleLbl="alignAccFollowNode1" presStyleIdx="0" presStyleCnt="4">
        <dgm:presLayoutVars>
          <dgm:bulletEnabled val="1"/>
        </dgm:presLayoutVars>
      </dgm:prSet>
      <dgm:spPr/>
    </dgm:pt>
    <dgm:pt modelId="{01167896-FB84-45DC-AAEA-E50623F3D4A5}" type="pres">
      <dgm:prSet presAssocID="{6A829EFF-9321-4576-AE27-5C4C4F42C5ED}" presName="space" presStyleCnt="0"/>
      <dgm:spPr/>
    </dgm:pt>
    <dgm:pt modelId="{375DDC5A-E446-46A0-8ED3-CB6629E2E1A1}" type="pres">
      <dgm:prSet presAssocID="{21EAAF8B-6C0D-419D-9497-F969E38AB8D5}" presName="composite" presStyleCnt="0"/>
      <dgm:spPr/>
    </dgm:pt>
    <dgm:pt modelId="{9B75D4A5-4E41-4A4C-A13A-414ECF564AB7}" type="pres">
      <dgm:prSet presAssocID="{21EAAF8B-6C0D-419D-9497-F969E38AB8D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D6DB3EA-02D9-4B94-A5F6-CDA35971CE4C}" type="pres">
      <dgm:prSet presAssocID="{21EAAF8B-6C0D-419D-9497-F969E38AB8D5}" presName="desTx" presStyleLbl="alignAccFollowNode1" presStyleIdx="1" presStyleCnt="4">
        <dgm:presLayoutVars>
          <dgm:bulletEnabled val="1"/>
        </dgm:presLayoutVars>
      </dgm:prSet>
      <dgm:spPr/>
    </dgm:pt>
    <dgm:pt modelId="{5203EFC0-EA37-4EF1-BA10-24F59F268282}" type="pres">
      <dgm:prSet presAssocID="{EF44037E-AD26-440F-845E-6EB8CDDCD634}" presName="space" presStyleCnt="0"/>
      <dgm:spPr/>
    </dgm:pt>
    <dgm:pt modelId="{F569FC6D-4B61-44F2-822A-A4BD4BB69DD2}" type="pres">
      <dgm:prSet presAssocID="{55FC673E-F6BC-46F0-882A-9579D221650C}" presName="composite" presStyleCnt="0"/>
      <dgm:spPr/>
    </dgm:pt>
    <dgm:pt modelId="{6F8FE6BA-B7B5-4DEE-9D11-51E343F19AB5}" type="pres">
      <dgm:prSet presAssocID="{55FC673E-F6BC-46F0-882A-9579D221650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990F39B-288A-4B9B-8384-702ED9DC5784}" type="pres">
      <dgm:prSet presAssocID="{55FC673E-F6BC-46F0-882A-9579D221650C}" presName="desTx" presStyleLbl="alignAccFollowNode1" presStyleIdx="2" presStyleCnt="4">
        <dgm:presLayoutVars>
          <dgm:bulletEnabled val="1"/>
        </dgm:presLayoutVars>
      </dgm:prSet>
      <dgm:spPr/>
    </dgm:pt>
    <dgm:pt modelId="{7D7FFDD2-8F03-4107-829A-D6485406EA1E}" type="pres">
      <dgm:prSet presAssocID="{D7245B02-471A-4259-9888-923EF456CE16}" presName="space" presStyleCnt="0"/>
      <dgm:spPr/>
    </dgm:pt>
    <dgm:pt modelId="{28C24261-0C8B-4A21-8DE4-834A847EEB06}" type="pres">
      <dgm:prSet presAssocID="{D0533DDB-B9F3-4244-8342-11A28EB4EAF3}" presName="composite" presStyleCnt="0"/>
      <dgm:spPr/>
    </dgm:pt>
    <dgm:pt modelId="{4EB07680-7CC1-4FB5-A9CE-AC24627B2C33}" type="pres">
      <dgm:prSet presAssocID="{D0533DDB-B9F3-4244-8342-11A28EB4EAF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73FEB76-617B-4437-92B2-5EE65996927C}" type="pres">
      <dgm:prSet presAssocID="{D0533DDB-B9F3-4244-8342-11A28EB4EAF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B369912-A22A-46A6-A9D9-6F097B89CEFA}" srcId="{55FC673E-F6BC-46F0-882A-9579D221650C}" destId="{DBBDBFAB-5F8F-4B31-A65B-77E74FEAD420}" srcOrd="3" destOrd="0" parTransId="{50589237-178E-4DDF-82E6-1AA45B87255D}" sibTransId="{E770C9E8-55D8-481D-B547-F51B3FFA95E6}"/>
    <dgm:cxn modelId="{70ED6634-F790-4309-A9E7-0AA9AD10637A}" type="presOf" srcId="{DBBDBFAB-5F8F-4B31-A65B-77E74FEAD420}" destId="{0990F39B-288A-4B9B-8384-702ED9DC5784}" srcOrd="0" destOrd="3" presId="urn:microsoft.com/office/officeart/2005/8/layout/hList1"/>
    <dgm:cxn modelId="{70712F6B-F9A4-42F2-99B6-A430312E7FAC}" srcId="{21EAAF8B-6C0D-419D-9497-F969E38AB8D5}" destId="{F818AA23-6391-4785-A048-08FAE5632CE2}" srcOrd="0" destOrd="0" parTransId="{04705B1C-9190-40A6-9DC4-16E4280679AE}" sibTransId="{8CED73C5-D87F-4E8F-B21D-345DDD662286}"/>
    <dgm:cxn modelId="{2C034E4C-17F9-4E33-B795-631A0E1B6CB4}" srcId="{34F9FA4F-B8B6-40F9-8418-92B2BD3AAEA8}" destId="{21EAAF8B-6C0D-419D-9497-F969E38AB8D5}" srcOrd="1" destOrd="0" parTransId="{FB3BD2D7-FEFD-4305-A3FD-30FBE8301ABA}" sibTransId="{EF44037E-AD26-440F-845E-6EB8CDDCD634}"/>
    <dgm:cxn modelId="{0C48D74D-CDD8-491D-9036-B6E7FCA8CADC}" srcId="{55FC673E-F6BC-46F0-882A-9579D221650C}" destId="{22986DFA-DAEE-4B0B-9B04-1A94EA0E9FD2}" srcOrd="1" destOrd="0" parTransId="{98F5A01F-6D2B-4B5C-A4B2-8CB35135AF75}" sibTransId="{CFBE142A-111D-48BF-B9A7-7B5ADCE563A3}"/>
    <dgm:cxn modelId="{19459771-C1D1-4B39-84F7-F9BFD31448F5}" srcId="{34F9FA4F-B8B6-40F9-8418-92B2BD3AAEA8}" destId="{F1A723CF-D7FF-4A63-8072-CD097057AD10}" srcOrd="0" destOrd="0" parTransId="{85E677F8-ADC6-4C99-A41D-DB96D3B61601}" sibTransId="{6A829EFF-9321-4576-AE27-5C4C4F42C5ED}"/>
    <dgm:cxn modelId="{C3612B81-C14D-4D81-B827-3876B2B61DAD}" type="presOf" srcId="{084AC46F-28E2-4B8C-9F73-9C0FA4DA8473}" destId="{F73FEB76-617B-4437-92B2-5EE65996927C}" srcOrd="0" destOrd="0" presId="urn:microsoft.com/office/officeart/2005/8/layout/hList1"/>
    <dgm:cxn modelId="{BA2C8889-E4AD-4FC4-807F-9218BE1012BA}" srcId="{34F9FA4F-B8B6-40F9-8418-92B2BD3AAEA8}" destId="{D0533DDB-B9F3-4244-8342-11A28EB4EAF3}" srcOrd="3" destOrd="0" parTransId="{2ADEDE0B-E623-469B-BB45-0617D2E0528F}" sibTransId="{CD29158E-A137-483C-B276-688EC86C0A60}"/>
    <dgm:cxn modelId="{251D318D-32FA-439D-BC0E-9C56F9409E94}" type="presOf" srcId="{F818AA23-6391-4785-A048-08FAE5632CE2}" destId="{8D6DB3EA-02D9-4B94-A5F6-CDA35971CE4C}" srcOrd="0" destOrd="0" presId="urn:microsoft.com/office/officeart/2005/8/layout/hList1"/>
    <dgm:cxn modelId="{008D7DA6-7C34-437F-B65E-5CF1E4E9ABA7}" srcId="{55FC673E-F6BC-46F0-882A-9579D221650C}" destId="{F8E69448-22E0-4437-88B0-E897D23BD5AA}" srcOrd="0" destOrd="0" parTransId="{12917D3E-7E58-41BD-A212-193F2A2ACBAD}" sibTransId="{A4966B86-0C47-4606-9C36-894F1FA494FB}"/>
    <dgm:cxn modelId="{E17997AB-851C-478C-8F5D-857207BD4A82}" type="presOf" srcId="{F8E69448-22E0-4437-88B0-E897D23BD5AA}" destId="{0990F39B-288A-4B9B-8384-702ED9DC5784}" srcOrd="0" destOrd="0" presId="urn:microsoft.com/office/officeart/2005/8/layout/hList1"/>
    <dgm:cxn modelId="{36DF40B6-FD76-4E08-AFA6-E51114EF6E30}" type="presOf" srcId="{55FC673E-F6BC-46F0-882A-9579D221650C}" destId="{6F8FE6BA-B7B5-4DEE-9D11-51E343F19AB5}" srcOrd="0" destOrd="0" presId="urn:microsoft.com/office/officeart/2005/8/layout/hList1"/>
    <dgm:cxn modelId="{E2366EC1-B500-41B3-89AB-0A6B31F9F2F4}" type="presOf" srcId="{E6E0E98E-FAE7-47E1-B949-784D608FCCEC}" destId="{0990F39B-288A-4B9B-8384-702ED9DC5784}" srcOrd="0" destOrd="2" presId="urn:microsoft.com/office/officeart/2005/8/layout/hList1"/>
    <dgm:cxn modelId="{D2271FC7-BF20-48D9-A7D9-216C8C31522E}" srcId="{F1A723CF-D7FF-4A63-8072-CD097057AD10}" destId="{B3E0F070-5559-46CB-B2D5-592302E1B6E2}" srcOrd="0" destOrd="0" parTransId="{D275EFF6-4B18-4565-8091-AA64F2152957}" sibTransId="{5506180F-F8D2-49A1-91E4-C9AE4EA8D2A0}"/>
    <dgm:cxn modelId="{5B7050C7-453B-4247-B7BF-B1DB3AAE7562}" type="presOf" srcId="{F1A723CF-D7FF-4A63-8072-CD097057AD10}" destId="{F10B7ED7-1021-49B7-8FBB-91ED84BAE71E}" srcOrd="0" destOrd="0" presId="urn:microsoft.com/office/officeart/2005/8/layout/hList1"/>
    <dgm:cxn modelId="{7F014EC8-301E-4B68-B7A4-8302C5438EB6}" type="presOf" srcId="{D0533DDB-B9F3-4244-8342-11A28EB4EAF3}" destId="{4EB07680-7CC1-4FB5-A9CE-AC24627B2C33}" srcOrd="0" destOrd="0" presId="urn:microsoft.com/office/officeart/2005/8/layout/hList1"/>
    <dgm:cxn modelId="{E87BDEDF-8E57-467D-AA15-9F81CA9F99D7}" type="presOf" srcId="{22986DFA-DAEE-4B0B-9B04-1A94EA0E9FD2}" destId="{0990F39B-288A-4B9B-8384-702ED9DC5784}" srcOrd="0" destOrd="1" presId="urn:microsoft.com/office/officeart/2005/8/layout/hList1"/>
    <dgm:cxn modelId="{6C92B1E2-CEB5-4FF1-9838-121926653F7B}" type="presOf" srcId="{21EAAF8B-6C0D-419D-9497-F969E38AB8D5}" destId="{9B75D4A5-4E41-4A4C-A13A-414ECF564AB7}" srcOrd="0" destOrd="0" presId="urn:microsoft.com/office/officeart/2005/8/layout/hList1"/>
    <dgm:cxn modelId="{A83ADAEC-7CC4-4556-B70F-D8573C0D63C6}" type="presOf" srcId="{B3E0F070-5559-46CB-B2D5-592302E1B6E2}" destId="{58687F00-F00A-4A8A-A73A-5420FB963816}" srcOrd="0" destOrd="0" presId="urn:microsoft.com/office/officeart/2005/8/layout/hList1"/>
    <dgm:cxn modelId="{CBFB60F2-08AE-44CC-9E42-455A6DB706F6}" srcId="{55FC673E-F6BC-46F0-882A-9579D221650C}" destId="{E6E0E98E-FAE7-47E1-B949-784D608FCCEC}" srcOrd="2" destOrd="0" parTransId="{E09463AC-ABB5-4620-BE9E-88ED2B411196}" sibTransId="{686914DD-46A1-43C8-941C-2DF6CB583198}"/>
    <dgm:cxn modelId="{08B86AF5-ADF0-4031-B797-D2E8A053E32A}" type="presOf" srcId="{34F9FA4F-B8B6-40F9-8418-92B2BD3AAEA8}" destId="{4A0137DE-22B1-4316-B0F1-E3BA0A0882EA}" srcOrd="0" destOrd="0" presId="urn:microsoft.com/office/officeart/2005/8/layout/hList1"/>
    <dgm:cxn modelId="{78CF4CFB-247D-4FAE-B172-DB4DD9CF4D10}" srcId="{34F9FA4F-B8B6-40F9-8418-92B2BD3AAEA8}" destId="{55FC673E-F6BC-46F0-882A-9579D221650C}" srcOrd="2" destOrd="0" parTransId="{678FD348-1856-4480-A7A8-918F6048E10D}" sibTransId="{D7245B02-471A-4259-9888-923EF456CE16}"/>
    <dgm:cxn modelId="{AA2EDEFF-909F-459D-8508-2AB218761389}" srcId="{D0533DDB-B9F3-4244-8342-11A28EB4EAF3}" destId="{084AC46F-28E2-4B8C-9F73-9C0FA4DA8473}" srcOrd="0" destOrd="0" parTransId="{5F855404-C9D4-4A21-95F7-30FD90908EFA}" sibTransId="{72E6023F-D48E-4410-97FA-A76EB9F6BBD4}"/>
    <dgm:cxn modelId="{3D477507-2B0A-4162-9B06-18B0F950068B}" type="presParOf" srcId="{4A0137DE-22B1-4316-B0F1-E3BA0A0882EA}" destId="{AEE84B5B-2D25-4C61-9311-52998F4CD8F6}" srcOrd="0" destOrd="0" presId="urn:microsoft.com/office/officeart/2005/8/layout/hList1"/>
    <dgm:cxn modelId="{3D354DF4-B9F3-4E01-9E30-1EAC1FB492F3}" type="presParOf" srcId="{AEE84B5B-2D25-4C61-9311-52998F4CD8F6}" destId="{F10B7ED7-1021-49B7-8FBB-91ED84BAE71E}" srcOrd="0" destOrd="0" presId="urn:microsoft.com/office/officeart/2005/8/layout/hList1"/>
    <dgm:cxn modelId="{87937F6D-7E4A-4075-9AC5-8DA4620A925D}" type="presParOf" srcId="{AEE84B5B-2D25-4C61-9311-52998F4CD8F6}" destId="{58687F00-F00A-4A8A-A73A-5420FB963816}" srcOrd="1" destOrd="0" presId="urn:microsoft.com/office/officeart/2005/8/layout/hList1"/>
    <dgm:cxn modelId="{C3E436FF-CA47-4B3B-9C59-8D4121E756B9}" type="presParOf" srcId="{4A0137DE-22B1-4316-B0F1-E3BA0A0882EA}" destId="{01167896-FB84-45DC-AAEA-E50623F3D4A5}" srcOrd="1" destOrd="0" presId="urn:microsoft.com/office/officeart/2005/8/layout/hList1"/>
    <dgm:cxn modelId="{C699122C-F709-4CBA-B6EE-4D4D82CAF233}" type="presParOf" srcId="{4A0137DE-22B1-4316-B0F1-E3BA0A0882EA}" destId="{375DDC5A-E446-46A0-8ED3-CB6629E2E1A1}" srcOrd="2" destOrd="0" presId="urn:microsoft.com/office/officeart/2005/8/layout/hList1"/>
    <dgm:cxn modelId="{98F9FF1D-D700-49A1-BDFC-EBB604779464}" type="presParOf" srcId="{375DDC5A-E446-46A0-8ED3-CB6629E2E1A1}" destId="{9B75D4A5-4E41-4A4C-A13A-414ECF564AB7}" srcOrd="0" destOrd="0" presId="urn:microsoft.com/office/officeart/2005/8/layout/hList1"/>
    <dgm:cxn modelId="{B3C0CB64-4EE8-4EB7-9249-3C23E583A4D6}" type="presParOf" srcId="{375DDC5A-E446-46A0-8ED3-CB6629E2E1A1}" destId="{8D6DB3EA-02D9-4B94-A5F6-CDA35971CE4C}" srcOrd="1" destOrd="0" presId="urn:microsoft.com/office/officeart/2005/8/layout/hList1"/>
    <dgm:cxn modelId="{CA1BBF30-23D8-4296-A362-A7F8AD26974A}" type="presParOf" srcId="{4A0137DE-22B1-4316-B0F1-E3BA0A0882EA}" destId="{5203EFC0-EA37-4EF1-BA10-24F59F268282}" srcOrd="3" destOrd="0" presId="urn:microsoft.com/office/officeart/2005/8/layout/hList1"/>
    <dgm:cxn modelId="{8F567FDC-BA45-4DB4-8A96-9C4BAF53F1EB}" type="presParOf" srcId="{4A0137DE-22B1-4316-B0F1-E3BA0A0882EA}" destId="{F569FC6D-4B61-44F2-822A-A4BD4BB69DD2}" srcOrd="4" destOrd="0" presId="urn:microsoft.com/office/officeart/2005/8/layout/hList1"/>
    <dgm:cxn modelId="{150989BE-482F-439B-8985-A0199D58E3BD}" type="presParOf" srcId="{F569FC6D-4B61-44F2-822A-A4BD4BB69DD2}" destId="{6F8FE6BA-B7B5-4DEE-9D11-51E343F19AB5}" srcOrd="0" destOrd="0" presId="urn:microsoft.com/office/officeart/2005/8/layout/hList1"/>
    <dgm:cxn modelId="{92C7DEBF-FC5A-4D72-B2E1-DB9845FA87A7}" type="presParOf" srcId="{F569FC6D-4B61-44F2-822A-A4BD4BB69DD2}" destId="{0990F39B-288A-4B9B-8384-702ED9DC5784}" srcOrd="1" destOrd="0" presId="urn:microsoft.com/office/officeart/2005/8/layout/hList1"/>
    <dgm:cxn modelId="{845526F9-79EA-497D-911D-03D8C4D73D3B}" type="presParOf" srcId="{4A0137DE-22B1-4316-B0F1-E3BA0A0882EA}" destId="{7D7FFDD2-8F03-4107-829A-D6485406EA1E}" srcOrd="5" destOrd="0" presId="urn:microsoft.com/office/officeart/2005/8/layout/hList1"/>
    <dgm:cxn modelId="{A5151D28-DACE-450A-89C3-62E1CC9259EE}" type="presParOf" srcId="{4A0137DE-22B1-4316-B0F1-E3BA0A0882EA}" destId="{28C24261-0C8B-4A21-8DE4-834A847EEB06}" srcOrd="6" destOrd="0" presId="urn:microsoft.com/office/officeart/2005/8/layout/hList1"/>
    <dgm:cxn modelId="{C92AC4E7-4D9E-4EDE-A3BB-31DD90E368C5}" type="presParOf" srcId="{28C24261-0C8B-4A21-8DE4-834A847EEB06}" destId="{4EB07680-7CC1-4FB5-A9CE-AC24627B2C33}" srcOrd="0" destOrd="0" presId="urn:microsoft.com/office/officeart/2005/8/layout/hList1"/>
    <dgm:cxn modelId="{D92213DC-2200-40F1-AA9A-9337110FB712}" type="presParOf" srcId="{28C24261-0C8B-4A21-8DE4-834A847EEB06}" destId="{F73FEB76-617B-4437-92B2-5EE6599692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7E1140-FD8B-4DCB-AF0D-6E87D73464F9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4725810-2E4A-47DF-BEE8-AA3E548A1B45}">
      <dgm:prSet phldrT="[Texto]"/>
      <dgm:spPr/>
      <dgm:t>
        <a:bodyPr/>
        <a:lstStyle/>
        <a:p>
          <a:r>
            <a:rPr lang="en-US" dirty="0" err="1"/>
            <a:t>OpenFOAM</a:t>
          </a:r>
          <a:endParaRPr lang="es-CO" dirty="0"/>
        </a:p>
      </dgm:t>
    </dgm:pt>
    <dgm:pt modelId="{79FCAEE4-AA4A-446E-BEE8-111A0D9ED874}" type="parTrans" cxnId="{E098C1F8-C509-4AB7-9F31-6A424D2C261D}">
      <dgm:prSet/>
      <dgm:spPr/>
      <dgm:t>
        <a:bodyPr/>
        <a:lstStyle/>
        <a:p>
          <a:endParaRPr lang="es-CO"/>
        </a:p>
      </dgm:t>
    </dgm:pt>
    <dgm:pt modelId="{B7212186-4E31-43B2-B1B7-3764AE92FBE0}" type="sibTrans" cxnId="{E098C1F8-C509-4AB7-9F31-6A424D2C261D}">
      <dgm:prSet/>
      <dgm:spPr/>
      <dgm:t>
        <a:bodyPr/>
        <a:lstStyle/>
        <a:p>
          <a:endParaRPr lang="es-CO"/>
        </a:p>
      </dgm:t>
    </dgm:pt>
    <dgm:pt modelId="{C70C1232-02E3-44AB-8F0D-C28B2ABE2115}">
      <dgm:prSet phldrT="[Texto]"/>
      <dgm:spPr/>
      <dgm:t>
        <a:bodyPr/>
        <a:lstStyle/>
        <a:p>
          <a:endParaRPr lang="es-CO" dirty="0"/>
        </a:p>
      </dgm:t>
    </dgm:pt>
    <dgm:pt modelId="{6D124B99-4AC5-4A44-A501-CDC4C43F33C5}" type="parTrans" cxnId="{CE84B34E-2A3D-4049-9726-DBA8402057B5}">
      <dgm:prSet/>
      <dgm:spPr/>
      <dgm:t>
        <a:bodyPr/>
        <a:lstStyle/>
        <a:p>
          <a:endParaRPr lang="es-CO"/>
        </a:p>
      </dgm:t>
    </dgm:pt>
    <dgm:pt modelId="{0E251A1F-599D-4742-BCFF-18BC27977B88}" type="sibTrans" cxnId="{CE84B34E-2A3D-4049-9726-DBA8402057B5}">
      <dgm:prSet/>
      <dgm:spPr/>
      <dgm:t>
        <a:bodyPr/>
        <a:lstStyle/>
        <a:p>
          <a:endParaRPr lang="es-CO"/>
        </a:p>
      </dgm:t>
    </dgm:pt>
    <dgm:pt modelId="{5C0283D7-AC31-4F95-AD61-F201A6AE2570}">
      <dgm:prSet phldrT="[Texto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https://www.cfd-online.com/Forums/</a:t>
          </a:r>
          <a:endParaRPr lang="es-CO" dirty="0">
            <a:solidFill>
              <a:schemeClr val="bg1"/>
            </a:solidFill>
          </a:endParaRPr>
        </a:p>
      </dgm:t>
    </dgm:pt>
    <dgm:pt modelId="{0D2E7C7D-D251-45DE-9A97-2003DF6EF36C}" type="parTrans" cxnId="{0939F7E3-E436-4B56-9EAF-2C2C52CF836C}">
      <dgm:prSet/>
      <dgm:spPr/>
      <dgm:t>
        <a:bodyPr/>
        <a:lstStyle/>
        <a:p>
          <a:endParaRPr lang="es-CO"/>
        </a:p>
      </dgm:t>
    </dgm:pt>
    <dgm:pt modelId="{12987D2A-BBB0-4EEE-8232-98A8D01F5F7E}" type="sibTrans" cxnId="{0939F7E3-E436-4B56-9EAF-2C2C52CF836C}">
      <dgm:prSet/>
      <dgm:spPr/>
      <dgm:t>
        <a:bodyPr/>
        <a:lstStyle/>
        <a:p>
          <a:endParaRPr lang="es-CO"/>
        </a:p>
      </dgm:t>
    </dgm:pt>
    <dgm:pt modelId="{23C29FEA-2110-4B8B-A1EB-9A8CBBFD7458}">
      <dgm:prSet phldrT="[Texto]"/>
      <dgm:spPr/>
      <dgm:t>
        <a:bodyPr/>
        <a:lstStyle/>
        <a:p>
          <a:r>
            <a:rPr lang="en-US" dirty="0"/>
            <a:t>SU2</a:t>
          </a:r>
          <a:endParaRPr lang="es-CO" dirty="0"/>
        </a:p>
      </dgm:t>
    </dgm:pt>
    <dgm:pt modelId="{347F04CC-B839-4F20-BC16-FF86177EC770}" type="parTrans" cxnId="{CCADB88A-BD61-4358-A0C3-00FC0D684864}">
      <dgm:prSet/>
      <dgm:spPr/>
      <dgm:t>
        <a:bodyPr/>
        <a:lstStyle/>
        <a:p>
          <a:endParaRPr lang="es-CO"/>
        </a:p>
      </dgm:t>
    </dgm:pt>
    <dgm:pt modelId="{82C11920-E90C-4591-B47F-1BD689998E53}" type="sibTrans" cxnId="{CCADB88A-BD61-4358-A0C3-00FC0D684864}">
      <dgm:prSet/>
      <dgm:spPr/>
      <dgm:t>
        <a:bodyPr/>
        <a:lstStyle/>
        <a:p>
          <a:endParaRPr lang="es-CO"/>
        </a:p>
      </dgm:t>
    </dgm:pt>
    <dgm:pt modelId="{CFE903E0-C639-4389-97D0-9E531A89499A}" type="pres">
      <dgm:prSet presAssocID="{637E1140-FD8B-4DCB-AF0D-6E87D73464F9}" presName="linearFlow" presStyleCnt="0">
        <dgm:presLayoutVars>
          <dgm:dir/>
          <dgm:animLvl val="lvl"/>
          <dgm:resizeHandles/>
        </dgm:presLayoutVars>
      </dgm:prSet>
      <dgm:spPr/>
    </dgm:pt>
    <dgm:pt modelId="{17C846CD-11AB-4517-A7DC-56AD8AD4B47E}" type="pres">
      <dgm:prSet presAssocID="{74725810-2E4A-47DF-BEE8-AA3E548A1B45}" presName="compositeNode" presStyleCnt="0">
        <dgm:presLayoutVars>
          <dgm:bulletEnabled val="1"/>
        </dgm:presLayoutVars>
      </dgm:prSet>
      <dgm:spPr/>
    </dgm:pt>
    <dgm:pt modelId="{9C76E335-0DB9-41F9-8007-8898CC9EEBF0}" type="pres">
      <dgm:prSet presAssocID="{74725810-2E4A-47DF-BEE8-AA3E548A1B45}" presName="image" presStyleLbl="fgImgPlac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0" r="-20000"/>
          </a:stretch>
        </a:blipFill>
      </dgm:spPr>
    </dgm:pt>
    <dgm:pt modelId="{C89032C5-59B8-4BE0-8A73-3456B56FA3FA}" type="pres">
      <dgm:prSet presAssocID="{74725810-2E4A-47DF-BEE8-AA3E548A1B45}" presName="childNode" presStyleLbl="node1" presStyleIdx="0" presStyleCnt="2">
        <dgm:presLayoutVars>
          <dgm:bulletEnabled val="1"/>
        </dgm:presLayoutVars>
      </dgm:prSet>
      <dgm:spPr/>
    </dgm:pt>
    <dgm:pt modelId="{E730ED4E-62C1-43B6-B867-6422A5A372BE}" type="pres">
      <dgm:prSet presAssocID="{74725810-2E4A-47DF-BEE8-AA3E548A1B45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5450E8D1-F0B5-4E75-A7A4-E15BE1684B1D}" type="pres">
      <dgm:prSet presAssocID="{B7212186-4E31-43B2-B1B7-3764AE92FBE0}" presName="sibTrans" presStyleCnt="0"/>
      <dgm:spPr/>
    </dgm:pt>
    <dgm:pt modelId="{2C874D71-6E5B-4855-AA06-062DCE5F4F24}" type="pres">
      <dgm:prSet presAssocID="{23C29FEA-2110-4B8B-A1EB-9A8CBBFD7458}" presName="compositeNode" presStyleCnt="0">
        <dgm:presLayoutVars>
          <dgm:bulletEnabled val="1"/>
        </dgm:presLayoutVars>
      </dgm:prSet>
      <dgm:spPr/>
    </dgm:pt>
    <dgm:pt modelId="{D5D0E4A7-5812-40B2-82D3-FA1F5911F92F}" type="pres">
      <dgm:prSet presAssocID="{23C29FEA-2110-4B8B-A1EB-9A8CBBFD7458}" presName="image" presStyleLbl="fgImgPlace1" presStyleIdx="1" presStyleCnt="2"/>
      <dgm:spPr/>
    </dgm:pt>
    <dgm:pt modelId="{9DEA0ECE-BF26-427A-904C-05B9B7027EDD}" type="pres">
      <dgm:prSet presAssocID="{23C29FEA-2110-4B8B-A1EB-9A8CBBFD7458}" presName="childNode" presStyleLbl="node1" presStyleIdx="1" presStyleCnt="2">
        <dgm:presLayoutVars>
          <dgm:bulletEnabled val="1"/>
        </dgm:presLayoutVars>
      </dgm:prSet>
      <dgm:spPr/>
    </dgm:pt>
    <dgm:pt modelId="{687BAF22-83BE-4648-95EC-E000EE78072E}" type="pres">
      <dgm:prSet presAssocID="{23C29FEA-2110-4B8B-A1EB-9A8CBBFD7458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A390640-C5E7-4C02-8506-647081C76BB8}" type="presOf" srcId="{74725810-2E4A-47DF-BEE8-AA3E548A1B45}" destId="{E730ED4E-62C1-43B6-B867-6422A5A372BE}" srcOrd="0" destOrd="0" presId="urn:microsoft.com/office/officeart/2005/8/layout/hList2"/>
    <dgm:cxn modelId="{CE84B34E-2A3D-4049-9726-DBA8402057B5}" srcId="{74725810-2E4A-47DF-BEE8-AA3E548A1B45}" destId="{C70C1232-02E3-44AB-8F0D-C28B2ABE2115}" srcOrd="0" destOrd="0" parTransId="{6D124B99-4AC5-4A44-A501-CDC4C43F33C5}" sibTransId="{0E251A1F-599D-4742-BCFF-18BC27977B88}"/>
    <dgm:cxn modelId="{1C5D136F-1AD4-4E18-BA8F-2ECEA1285745}" type="presOf" srcId="{23C29FEA-2110-4B8B-A1EB-9A8CBBFD7458}" destId="{687BAF22-83BE-4648-95EC-E000EE78072E}" srcOrd="0" destOrd="0" presId="urn:microsoft.com/office/officeart/2005/8/layout/hList2"/>
    <dgm:cxn modelId="{73AD847D-0FDF-4948-864D-1806434F214F}" type="presOf" srcId="{5C0283D7-AC31-4F95-AD61-F201A6AE2570}" destId="{C89032C5-59B8-4BE0-8A73-3456B56FA3FA}" srcOrd="0" destOrd="1" presId="urn:microsoft.com/office/officeart/2005/8/layout/hList2"/>
    <dgm:cxn modelId="{CCADB88A-BD61-4358-A0C3-00FC0D684864}" srcId="{637E1140-FD8B-4DCB-AF0D-6E87D73464F9}" destId="{23C29FEA-2110-4B8B-A1EB-9A8CBBFD7458}" srcOrd="1" destOrd="0" parTransId="{347F04CC-B839-4F20-BC16-FF86177EC770}" sibTransId="{82C11920-E90C-4591-B47F-1BD689998E53}"/>
    <dgm:cxn modelId="{F0F886CC-47F3-403D-85AD-B7C69EAE520B}" type="presOf" srcId="{C70C1232-02E3-44AB-8F0D-C28B2ABE2115}" destId="{C89032C5-59B8-4BE0-8A73-3456B56FA3FA}" srcOrd="0" destOrd="0" presId="urn:microsoft.com/office/officeart/2005/8/layout/hList2"/>
    <dgm:cxn modelId="{0F8D4FE0-6B49-447E-9BE0-20723CD9A8B1}" type="presOf" srcId="{637E1140-FD8B-4DCB-AF0D-6E87D73464F9}" destId="{CFE903E0-C639-4389-97D0-9E531A89499A}" srcOrd="0" destOrd="0" presId="urn:microsoft.com/office/officeart/2005/8/layout/hList2"/>
    <dgm:cxn modelId="{0939F7E3-E436-4B56-9EAF-2C2C52CF836C}" srcId="{74725810-2E4A-47DF-BEE8-AA3E548A1B45}" destId="{5C0283D7-AC31-4F95-AD61-F201A6AE2570}" srcOrd="1" destOrd="0" parTransId="{0D2E7C7D-D251-45DE-9A97-2003DF6EF36C}" sibTransId="{12987D2A-BBB0-4EEE-8232-98A8D01F5F7E}"/>
    <dgm:cxn modelId="{E098C1F8-C509-4AB7-9F31-6A424D2C261D}" srcId="{637E1140-FD8B-4DCB-AF0D-6E87D73464F9}" destId="{74725810-2E4A-47DF-BEE8-AA3E548A1B45}" srcOrd="0" destOrd="0" parTransId="{79FCAEE4-AA4A-446E-BEE8-111A0D9ED874}" sibTransId="{B7212186-4E31-43B2-B1B7-3764AE92FBE0}"/>
    <dgm:cxn modelId="{65C099B9-7488-4ACA-B762-C9DD940E7A33}" type="presParOf" srcId="{CFE903E0-C639-4389-97D0-9E531A89499A}" destId="{17C846CD-11AB-4517-A7DC-56AD8AD4B47E}" srcOrd="0" destOrd="0" presId="urn:microsoft.com/office/officeart/2005/8/layout/hList2"/>
    <dgm:cxn modelId="{D24C34BA-D9B4-480B-9B12-500A4E40996A}" type="presParOf" srcId="{17C846CD-11AB-4517-A7DC-56AD8AD4B47E}" destId="{9C76E335-0DB9-41F9-8007-8898CC9EEBF0}" srcOrd="0" destOrd="0" presId="urn:microsoft.com/office/officeart/2005/8/layout/hList2"/>
    <dgm:cxn modelId="{17225088-403C-44F9-B083-D3B6FF560879}" type="presParOf" srcId="{17C846CD-11AB-4517-A7DC-56AD8AD4B47E}" destId="{C89032C5-59B8-4BE0-8A73-3456B56FA3FA}" srcOrd="1" destOrd="0" presId="urn:microsoft.com/office/officeart/2005/8/layout/hList2"/>
    <dgm:cxn modelId="{C8586514-C0A8-447C-B565-BD65FAB08BFE}" type="presParOf" srcId="{17C846CD-11AB-4517-A7DC-56AD8AD4B47E}" destId="{E730ED4E-62C1-43B6-B867-6422A5A372BE}" srcOrd="2" destOrd="0" presId="urn:microsoft.com/office/officeart/2005/8/layout/hList2"/>
    <dgm:cxn modelId="{8C707CE3-7E15-49A8-8DD2-0C210F732BBC}" type="presParOf" srcId="{CFE903E0-C639-4389-97D0-9E531A89499A}" destId="{5450E8D1-F0B5-4E75-A7A4-E15BE1684B1D}" srcOrd="1" destOrd="0" presId="urn:microsoft.com/office/officeart/2005/8/layout/hList2"/>
    <dgm:cxn modelId="{A2C7A17E-25EC-4CF4-BB89-30ACAD865ABE}" type="presParOf" srcId="{CFE903E0-C639-4389-97D0-9E531A89499A}" destId="{2C874D71-6E5B-4855-AA06-062DCE5F4F24}" srcOrd="2" destOrd="0" presId="urn:microsoft.com/office/officeart/2005/8/layout/hList2"/>
    <dgm:cxn modelId="{B42BE48F-8B35-4045-B0B9-DF661BCDFC65}" type="presParOf" srcId="{2C874D71-6E5B-4855-AA06-062DCE5F4F24}" destId="{D5D0E4A7-5812-40B2-82D3-FA1F5911F92F}" srcOrd="0" destOrd="0" presId="urn:microsoft.com/office/officeart/2005/8/layout/hList2"/>
    <dgm:cxn modelId="{023EFE17-57BC-411C-B091-FCDB8C9DF554}" type="presParOf" srcId="{2C874D71-6E5B-4855-AA06-062DCE5F4F24}" destId="{9DEA0ECE-BF26-427A-904C-05B9B7027EDD}" srcOrd="1" destOrd="0" presId="urn:microsoft.com/office/officeart/2005/8/layout/hList2"/>
    <dgm:cxn modelId="{EAF7D308-26A7-4D13-ABA0-7ADDD2D1BCD0}" type="presParOf" srcId="{2C874D71-6E5B-4855-AA06-062DCE5F4F24}" destId="{687BAF22-83BE-4648-95EC-E000EE78072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B7ED7-1021-49B7-8FBB-91ED84BAE71E}">
      <dsp:nvSpPr>
        <dsp:cNvPr id="0" name=""/>
        <dsp:cNvSpPr/>
      </dsp:nvSpPr>
      <dsp:spPr>
        <a:xfrm>
          <a:off x="4929" y="415729"/>
          <a:ext cx="1889521" cy="543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Volume of Fluid (</a:t>
          </a:r>
          <a:r>
            <a:rPr lang="en-US" sz="1500" kern="1200" dirty="0" err="1"/>
            <a:t>VoF</a:t>
          </a:r>
          <a:r>
            <a:rPr lang="en-US" sz="1500" kern="1200" dirty="0"/>
            <a:t>)</a:t>
          </a:r>
          <a:endParaRPr lang="es-CO" sz="1500" kern="1200" dirty="0"/>
        </a:p>
      </dsp:txBody>
      <dsp:txXfrm>
        <a:off x="4929" y="415729"/>
        <a:ext cx="1889521" cy="543309"/>
      </dsp:txXfrm>
    </dsp:sp>
    <dsp:sp modelId="{58687F00-F00A-4A8A-A73A-5420FB963816}">
      <dsp:nvSpPr>
        <dsp:cNvPr id="0" name=""/>
        <dsp:cNvSpPr/>
      </dsp:nvSpPr>
      <dsp:spPr>
        <a:xfrm>
          <a:off x="4929" y="959039"/>
          <a:ext cx="1889521" cy="33763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Two phases are not mixed</a:t>
          </a:r>
          <a:endParaRPr lang="es-CO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Stratified flows , free-surface flows, filling, sloshing , the motion of large bubbles in a liquid, the motion of liquid after a dam break, the prediction of jet breakup (surface tension), and the steady or transient tracking of any liquid-gas interface</a:t>
          </a:r>
          <a:endParaRPr lang="es-CO" sz="1500" kern="1200" dirty="0"/>
        </a:p>
      </dsp:txBody>
      <dsp:txXfrm>
        <a:off x="4929" y="959039"/>
        <a:ext cx="1889521" cy="3376350"/>
      </dsp:txXfrm>
    </dsp:sp>
    <dsp:sp modelId="{9B75D4A5-4E41-4A4C-A13A-414ECF564AB7}">
      <dsp:nvSpPr>
        <dsp:cNvPr id="0" name=""/>
        <dsp:cNvSpPr/>
      </dsp:nvSpPr>
      <dsp:spPr>
        <a:xfrm>
          <a:off x="2158984" y="415729"/>
          <a:ext cx="1889521" cy="543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Level Set Method (LS)</a:t>
          </a:r>
          <a:endParaRPr lang="es-CO" sz="1500" kern="1200" dirty="0"/>
        </a:p>
      </dsp:txBody>
      <dsp:txXfrm>
        <a:off x="2158984" y="415729"/>
        <a:ext cx="1889521" cy="543309"/>
      </dsp:txXfrm>
    </dsp:sp>
    <dsp:sp modelId="{8D6DB3EA-02D9-4B94-A5F6-CDA35971CE4C}">
      <dsp:nvSpPr>
        <dsp:cNvPr id="0" name=""/>
        <dsp:cNvSpPr/>
      </dsp:nvSpPr>
      <dsp:spPr>
        <a:xfrm>
          <a:off x="2158984" y="959039"/>
          <a:ext cx="1889521" cy="33763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Smooth function to define the level surface</a:t>
          </a:r>
          <a:endParaRPr lang="es-CO" sz="1500" kern="1200" dirty="0"/>
        </a:p>
      </dsp:txBody>
      <dsp:txXfrm>
        <a:off x="2158984" y="959039"/>
        <a:ext cx="1889521" cy="3376350"/>
      </dsp:txXfrm>
    </dsp:sp>
    <dsp:sp modelId="{6F8FE6BA-B7B5-4DEE-9D11-51E343F19AB5}">
      <dsp:nvSpPr>
        <dsp:cNvPr id="0" name=""/>
        <dsp:cNvSpPr/>
      </dsp:nvSpPr>
      <dsp:spPr>
        <a:xfrm>
          <a:off x="4313039" y="415729"/>
          <a:ext cx="1889521" cy="543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Front Tracking</a:t>
          </a:r>
          <a:endParaRPr lang="es-CO" sz="1500" kern="1200" dirty="0"/>
        </a:p>
      </dsp:txBody>
      <dsp:txXfrm>
        <a:off x="4313039" y="415729"/>
        <a:ext cx="1889521" cy="543309"/>
      </dsp:txXfrm>
    </dsp:sp>
    <dsp:sp modelId="{0990F39B-288A-4B9B-8384-702ED9DC5784}">
      <dsp:nvSpPr>
        <dsp:cNvPr id="0" name=""/>
        <dsp:cNvSpPr/>
      </dsp:nvSpPr>
      <dsp:spPr>
        <a:xfrm>
          <a:off x="4313039" y="959039"/>
          <a:ext cx="1889521" cy="33763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500" kern="1200" dirty="0"/>
        </a:p>
      </dsp:txBody>
      <dsp:txXfrm>
        <a:off x="4313039" y="959039"/>
        <a:ext cx="1889521" cy="3376350"/>
      </dsp:txXfrm>
    </dsp:sp>
    <dsp:sp modelId="{4EB07680-7CC1-4FB5-A9CE-AC24627B2C33}">
      <dsp:nvSpPr>
        <dsp:cNvPr id="0" name=""/>
        <dsp:cNvSpPr/>
      </dsp:nvSpPr>
      <dsp:spPr>
        <a:xfrm>
          <a:off x="6467094" y="415729"/>
          <a:ext cx="1889521" cy="543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Lattice-</a:t>
          </a:r>
          <a:r>
            <a:rPr lang="en-US" sz="1500" kern="1200" dirty="0" err="1"/>
            <a:t>Boltzman</a:t>
          </a:r>
          <a:r>
            <a:rPr lang="en-US" sz="1500" kern="1200" dirty="0"/>
            <a:t> Method</a:t>
          </a:r>
          <a:endParaRPr lang="es-CO" sz="1500" kern="1200" dirty="0"/>
        </a:p>
      </dsp:txBody>
      <dsp:txXfrm>
        <a:off x="6467094" y="415729"/>
        <a:ext cx="1889521" cy="543309"/>
      </dsp:txXfrm>
    </dsp:sp>
    <dsp:sp modelId="{F73FEB76-617B-4437-92B2-5EE65996927C}">
      <dsp:nvSpPr>
        <dsp:cNvPr id="0" name=""/>
        <dsp:cNvSpPr/>
      </dsp:nvSpPr>
      <dsp:spPr>
        <a:xfrm>
          <a:off x="6467094" y="959039"/>
          <a:ext cx="1889521" cy="33763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0F934-4736-40A0-9761-95DFE0864C90}">
      <dsp:nvSpPr>
        <dsp:cNvPr id="0" name=""/>
        <dsp:cNvSpPr/>
      </dsp:nvSpPr>
      <dsp:spPr>
        <a:xfrm>
          <a:off x="8621148" y="415729"/>
          <a:ext cx="1889521" cy="543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Filtered </a:t>
          </a:r>
          <a:r>
            <a:rPr lang="en-US" sz="1500" kern="1200" dirty="0" err="1"/>
            <a:t>Navier</a:t>
          </a:r>
          <a:r>
            <a:rPr lang="en-US" sz="1500" kern="1200" dirty="0"/>
            <a:t>-Stoke equations</a:t>
          </a:r>
          <a:endParaRPr lang="es-CO" sz="1500" kern="1200" dirty="0"/>
        </a:p>
      </dsp:txBody>
      <dsp:txXfrm>
        <a:off x="8621148" y="415729"/>
        <a:ext cx="1889521" cy="543309"/>
      </dsp:txXfrm>
    </dsp:sp>
    <dsp:sp modelId="{B94971C2-46FC-495A-A199-2FFD934C799C}">
      <dsp:nvSpPr>
        <dsp:cNvPr id="0" name=""/>
        <dsp:cNvSpPr/>
      </dsp:nvSpPr>
      <dsp:spPr>
        <a:xfrm>
          <a:off x="8621148" y="959039"/>
          <a:ext cx="1889521" cy="33763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Propose an extension of filtering for turbulent flows to combine interfacial and turbulence scales into one unified filter </a:t>
          </a:r>
          <a:endParaRPr lang="es-CO" sz="1500" kern="1200" dirty="0"/>
        </a:p>
      </dsp:txBody>
      <dsp:txXfrm>
        <a:off x="8621148" y="959039"/>
        <a:ext cx="1889521" cy="33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B7ED7-1021-49B7-8FBB-91ED84BAE71E}">
      <dsp:nvSpPr>
        <dsp:cNvPr id="0" name=""/>
        <dsp:cNvSpPr/>
      </dsp:nvSpPr>
      <dsp:spPr>
        <a:xfrm>
          <a:off x="3953" y="897744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Direct Numerical Simulation (DNS)</a:t>
          </a:r>
          <a:endParaRPr lang="es-CO" sz="1900" kern="1200" dirty="0"/>
        </a:p>
      </dsp:txBody>
      <dsp:txXfrm>
        <a:off x="3953" y="897744"/>
        <a:ext cx="2377306" cy="950922"/>
      </dsp:txXfrm>
    </dsp:sp>
    <dsp:sp modelId="{58687F00-F00A-4A8A-A73A-5420FB963816}">
      <dsp:nvSpPr>
        <dsp:cNvPr id="0" name=""/>
        <dsp:cNvSpPr/>
      </dsp:nvSpPr>
      <dsp:spPr>
        <a:xfrm>
          <a:off x="3953" y="1848666"/>
          <a:ext cx="2377306" cy="2004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Turbulence-scale resolving method (All-scales)</a:t>
          </a:r>
          <a:endParaRPr lang="es-CO" sz="1900" kern="1200" dirty="0"/>
        </a:p>
      </dsp:txBody>
      <dsp:txXfrm>
        <a:off x="3953" y="1848666"/>
        <a:ext cx="2377306" cy="2004707"/>
      </dsp:txXfrm>
    </dsp:sp>
    <dsp:sp modelId="{9B75D4A5-4E41-4A4C-A13A-414ECF564AB7}">
      <dsp:nvSpPr>
        <dsp:cNvPr id="0" name=""/>
        <dsp:cNvSpPr/>
      </dsp:nvSpPr>
      <dsp:spPr>
        <a:xfrm>
          <a:off x="2714082" y="897744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Reynolds-Averaged </a:t>
          </a:r>
          <a:r>
            <a:rPr lang="en-US" sz="1900" b="1" kern="1200" dirty="0" err="1"/>
            <a:t>Navier</a:t>
          </a:r>
          <a:r>
            <a:rPr lang="en-US" sz="1900" b="1" kern="1200" dirty="0"/>
            <a:t> Stokes (RANS)</a:t>
          </a:r>
          <a:endParaRPr lang="es-CO" sz="1900" kern="1200" dirty="0"/>
        </a:p>
      </dsp:txBody>
      <dsp:txXfrm>
        <a:off x="2714082" y="897744"/>
        <a:ext cx="2377306" cy="950922"/>
      </dsp:txXfrm>
    </dsp:sp>
    <dsp:sp modelId="{8D6DB3EA-02D9-4B94-A5F6-CDA35971CE4C}">
      <dsp:nvSpPr>
        <dsp:cNvPr id="0" name=""/>
        <dsp:cNvSpPr/>
      </dsp:nvSpPr>
      <dsp:spPr>
        <a:xfrm>
          <a:off x="2714082" y="1848666"/>
          <a:ext cx="2377306" cy="2004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Statistical time averaging</a:t>
          </a:r>
          <a:endParaRPr lang="es-CO" sz="1900" kern="1200" dirty="0"/>
        </a:p>
      </dsp:txBody>
      <dsp:txXfrm>
        <a:off x="2714082" y="1848666"/>
        <a:ext cx="2377306" cy="2004707"/>
      </dsp:txXfrm>
    </dsp:sp>
    <dsp:sp modelId="{6F8FE6BA-B7B5-4DEE-9D11-51E343F19AB5}">
      <dsp:nvSpPr>
        <dsp:cNvPr id="0" name=""/>
        <dsp:cNvSpPr/>
      </dsp:nvSpPr>
      <dsp:spPr>
        <a:xfrm>
          <a:off x="5424211" y="897744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Large Eddy Simulation (LES)</a:t>
          </a:r>
          <a:endParaRPr lang="es-CO" sz="1900" kern="1200" dirty="0"/>
        </a:p>
      </dsp:txBody>
      <dsp:txXfrm>
        <a:off x="5424211" y="897744"/>
        <a:ext cx="2377306" cy="950922"/>
      </dsp:txXfrm>
    </dsp:sp>
    <dsp:sp modelId="{0990F39B-288A-4B9B-8384-702ED9DC5784}">
      <dsp:nvSpPr>
        <dsp:cNvPr id="0" name=""/>
        <dsp:cNvSpPr/>
      </dsp:nvSpPr>
      <dsp:spPr>
        <a:xfrm>
          <a:off x="5424211" y="1848666"/>
          <a:ext cx="2377306" cy="2004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Very-Large Eddy Simulation</a:t>
          </a:r>
          <a:endParaRPr lang="es-CO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Detached Eddy Simulation</a:t>
          </a:r>
          <a:endParaRPr lang="es-CO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Dispersed-Flow LES</a:t>
          </a:r>
          <a:endParaRPr lang="es-CO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Interfacial-Flow LES</a:t>
          </a:r>
          <a:endParaRPr lang="es-CO" sz="1900" kern="1200" dirty="0"/>
        </a:p>
      </dsp:txBody>
      <dsp:txXfrm>
        <a:off x="5424211" y="1848666"/>
        <a:ext cx="2377306" cy="2004707"/>
      </dsp:txXfrm>
    </dsp:sp>
    <dsp:sp modelId="{4EB07680-7CC1-4FB5-A9CE-AC24627B2C33}">
      <dsp:nvSpPr>
        <dsp:cNvPr id="0" name=""/>
        <dsp:cNvSpPr/>
      </dsp:nvSpPr>
      <dsp:spPr>
        <a:xfrm>
          <a:off x="8134340" y="897744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All-Regime Multi-fluid (ARM) model </a:t>
          </a:r>
          <a:endParaRPr lang="es-CO" sz="1900" kern="1200" dirty="0"/>
        </a:p>
      </dsp:txBody>
      <dsp:txXfrm>
        <a:off x="8134340" y="897744"/>
        <a:ext cx="2377306" cy="950922"/>
      </dsp:txXfrm>
    </dsp:sp>
    <dsp:sp modelId="{F73FEB76-617B-4437-92B2-5EE65996927C}">
      <dsp:nvSpPr>
        <dsp:cNvPr id="0" name=""/>
        <dsp:cNvSpPr/>
      </dsp:nvSpPr>
      <dsp:spPr>
        <a:xfrm>
          <a:off x="8134340" y="1848666"/>
          <a:ext cx="2377306" cy="2004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ARM unifies the approaches LESS and LEIS</a:t>
          </a:r>
          <a:endParaRPr lang="es-CO" sz="1900" kern="1200"/>
        </a:p>
      </dsp:txBody>
      <dsp:txXfrm>
        <a:off x="8134340" y="1848666"/>
        <a:ext cx="2377306" cy="2004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0ED4E-62C1-43B6-B867-6422A5A372BE}">
      <dsp:nvSpPr>
        <dsp:cNvPr id="0" name=""/>
        <dsp:cNvSpPr/>
      </dsp:nvSpPr>
      <dsp:spPr>
        <a:xfrm rot="16200000">
          <a:off x="-1275347" y="2290544"/>
          <a:ext cx="3394043" cy="71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33210" bIns="0" numCol="1" spcCol="1270" anchor="t" anchorCtr="0">
          <a:noAutofit/>
        </a:bodyPr>
        <a:lstStyle/>
        <a:p>
          <a:pPr marL="0" lvl="0" indent="0" algn="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OpenFOAM</a:t>
          </a:r>
          <a:endParaRPr lang="es-CO" sz="4500" kern="1200" dirty="0"/>
        </a:p>
      </dsp:txBody>
      <dsp:txXfrm>
        <a:off x="-1275347" y="2290544"/>
        <a:ext cx="3394043" cy="717970"/>
      </dsp:txXfrm>
    </dsp:sp>
    <dsp:sp modelId="{C89032C5-59B8-4BE0-8A73-3456B56FA3FA}">
      <dsp:nvSpPr>
        <dsp:cNvPr id="0" name=""/>
        <dsp:cNvSpPr/>
      </dsp:nvSpPr>
      <dsp:spPr>
        <a:xfrm>
          <a:off x="780659" y="952507"/>
          <a:ext cx="3961115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633210" rIns="263144" bIns="263144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https://www.cfd-online.com/Forums/</a:t>
          </a:r>
          <a:endParaRPr lang="es-CO" sz="2900" kern="1200" dirty="0">
            <a:solidFill>
              <a:schemeClr val="bg1"/>
            </a:solidFill>
          </a:endParaRPr>
        </a:p>
      </dsp:txBody>
      <dsp:txXfrm>
        <a:off x="780659" y="952507"/>
        <a:ext cx="3961115" cy="3394043"/>
      </dsp:txXfrm>
    </dsp:sp>
    <dsp:sp modelId="{9C76E335-0DB9-41F9-8007-8898CC9EEBF0}">
      <dsp:nvSpPr>
        <dsp:cNvPr id="0" name=""/>
        <dsp:cNvSpPr/>
      </dsp:nvSpPr>
      <dsp:spPr>
        <a:xfrm>
          <a:off x="62688" y="4786"/>
          <a:ext cx="1435941" cy="143594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BAF22-83BE-4648-95EC-E000EE78072E}">
      <dsp:nvSpPr>
        <dsp:cNvPr id="0" name=""/>
        <dsp:cNvSpPr/>
      </dsp:nvSpPr>
      <dsp:spPr>
        <a:xfrm rot="16200000">
          <a:off x="4435787" y="2290544"/>
          <a:ext cx="3394043" cy="71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33210" bIns="0" numCol="1" spcCol="1270" anchor="t" anchorCtr="0">
          <a:noAutofit/>
        </a:bodyPr>
        <a:lstStyle/>
        <a:p>
          <a:pPr marL="0" lvl="0" indent="0" algn="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SU2</a:t>
          </a:r>
          <a:endParaRPr lang="es-CO" sz="4500" kern="1200" dirty="0"/>
        </a:p>
      </dsp:txBody>
      <dsp:txXfrm>
        <a:off x="4435787" y="2290544"/>
        <a:ext cx="3394043" cy="717970"/>
      </dsp:txXfrm>
    </dsp:sp>
    <dsp:sp modelId="{9DEA0ECE-BF26-427A-904C-05B9B7027EDD}">
      <dsp:nvSpPr>
        <dsp:cNvPr id="0" name=""/>
        <dsp:cNvSpPr/>
      </dsp:nvSpPr>
      <dsp:spPr>
        <a:xfrm>
          <a:off x="6491795" y="952507"/>
          <a:ext cx="3961115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0E4A7-5812-40B2-82D3-FA1F5911F92F}">
      <dsp:nvSpPr>
        <dsp:cNvPr id="0" name=""/>
        <dsp:cNvSpPr/>
      </dsp:nvSpPr>
      <dsp:spPr>
        <a:xfrm>
          <a:off x="5773824" y="4786"/>
          <a:ext cx="1435941" cy="14359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69FB2-40BA-4DAC-9B80-BF54BB134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429A2F-1B63-4731-B1EE-48DD67018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A32C0-63B8-4699-9326-167F334C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13/09/2018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DFB01-797F-41F0-9BA5-89E6BB42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7A5C81-EC0C-486A-AE4A-71C34A66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19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07A1F-190D-4126-8CC9-05C29166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C750BD-66AD-46C7-B4B5-20B218D4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F55D47-F7C2-4E1B-8A4D-EA1B365E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13/09/2018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2DD17-118F-4EA2-B71A-49EB6033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C5483-973D-4DE9-B13C-92524006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3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9CEF35-4191-4A8A-9D06-58001CD5E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81C593-37E6-4051-BA7E-B8375FAE3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C4CDE-BE10-4A20-AC4F-C20ACE70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13/09/2018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AC75A-0AD9-4C07-BD48-836D4A82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A9B528-89F5-477B-AA19-866E630E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33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9C08E-1F2C-4052-AA29-0B247C09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8688E-5FDC-4CE2-B65D-71FF2602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08A9C-E0E0-4048-A782-3A5DF9DA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13/09/2018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3006A-ECC8-4B84-AFAF-54668FAC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AF324D-7C99-4734-BB12-D0B6D7DA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82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6BA4B-DD61-4EE7-AF9E-CCD19050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14043D-C1D1-4622-9F0B-5D4A25A31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62D5C-1E44-4CC2-9EF8-52F37A7D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13/09/2018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100F4-BE34-45CE-A1EC-06A40318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79D5AF-6102-4B97-9033-CE4EE695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498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C80E4-96FC-406E-9BA4-1B7DCCEC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DC1C9-B52D-45EB-91C9-146FB83F4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AAB195-2E97-4AB4-83CA-4CDCAE7C8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A4699-7B2F-4B90-95B7-F5ABCE41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13/09/2018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BBF6DB-1A1B-489F-B264-D213B861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0B4F2-1D64-4D90-938D-541C27CE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856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EE698-4A9D-4422-B27D-2F598177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3DF3ED-DF1C-41B6-8221-B8EC9C47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B5CCEC-F5F6-420B-A331-890B6E4D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E4950A-45AE-4293-9535-87EB47A9A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B5FA09-696C-4EF3-842A-A5E12EF1C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C12B71-72D8-4DD1-9B3C-C2BFC36C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13/09/2018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4F2A61-A9C1-4D74-B924-173CDF46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474F15-B92D-4CAF-B3C7-50632123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4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8DBAE-98A9-4BCE-84E9-44E46C9E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86A524-850C-47D5-A765-CB55CBC0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13/09/2018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3A7D5C-2704-4D93-9906-498E4156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B0EDC-8A0F-416A-BE0D-08C944C4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3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6505DB-4D0E-4ABE-8EB7-D6F21F9F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13/09/2018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EFDF0A-53B0-4FBD-819E-14C4BF23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E99B3D-6242-4F6E-85B3-9A8C72F9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352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0C669-41C7-482E-910D-158DD861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C78AD-0E2A-4005-83DC-4D666C4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14CA79-CF6C-49B7-B23B-B503B3103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BFD7AA-93DC-4C4B-8273-3B7FAB90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13/09/2018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C26F64-0A8A-4FC1-BE41-7838152B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4BDE0C-4045-4FE5-8BA4-0A9DF329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010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183E7-6A8F-4A76-8355-FDA7890F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689AD1-1697-488D-A8AD-0AA3EF71C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364F61-DE30-4958-9AA4-F83C708D2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6B98BE-D840-49ED-8291-2A14FC0C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13/09/2018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C379F-2982-4A24-ACC9-896BC1EB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2FDEB8-E05F-4860-AB6F-BEC4E736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33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C709C3-7169-42B2-AEEC-E7EE0B53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5CF395-E852-4B3E-B7F2-32A2E842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BBA49-AA19-4943-B9CE-BCFB9362E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382E-7BE3-4556-A028-1FCD6E7ABB06}" type="datetimeFigureOut">
              <a:rPr lang="es-CO" smtClean="0"/>
              <a:t>13/09/2018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E7109-F319-438C-A884-0EDF83EED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D237A-D64C-49BC-B14C-6525BDA4D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198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_Toc524641282"/><Relationship Id="rId3" Type="http://schemas.openxmlformats.org/officeDocument/2006/relationships/hyperlink" Target="#_Toc524641265"/><Relationship Id="rId7" Type="http://schemas.openxmlformats.org/officeDocument/2006/relationships/hyperlink" Target="#_Toc524641278"/><Relationship Id="rId2" Type="http://schemas.openxmlformats.org/officeDocument/2006/relationships/hyperlink" Target="#_Toc524641264"/><Relationship Id="rId1" Type="http://schemas.openxmlformats.org/officeDocument/2006/relationships/slideLayout" Target="../slideLayouts/slideLayout2.xml"/><Relationship Id="rId6" Type="http://schemas.openxmlformats.org/officeDocument/2006/relationships/hyperlink" Target="#_Toc524641277"/><Relationship Id="rId5" Type="http://schemas.openxmlformats.org/officeDocument/2006/relationships/hyperlink" Target="#_Toc524641276"/><Relationship Id="rId4" Type="http://schemas.openxmlformats.org/officeDocument/2006/relationships/hyperlink" Target="#_Toc524641271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2D6B-AB0B-41D5-9118-64AACC795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 Multi-Fluid Dynamic (CMFD)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5B8293-5917-40A1-A280-E9BF5333C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83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8A7FF-9A7D-4755-9DEB-FC96DF52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s-C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EB9FFD-7E35-4F61-A2E8-DF6E08934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396932"/>
            <a:ext cx="9597705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1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	</a:t>
            </a: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Literature Review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1.1</a:t>
            </a:r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Multiphase Flow Models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1.2 Computational Models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2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	</a:t>
            </a: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Computational tool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2.1 Selection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2.2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	 </a:t>
            </a: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Numerical solution of Partial Differential Equations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r>
              <a:rPr kumimoji="0" lang="es-CO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3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	</a:t>
            </a:r>
            <a:r>
              <a:rPr kumimoji="0" lang="es-ES" altLang="es-CO" b="0" i="0" u="sng" strike="noStrike" cap="none" normalizeH="0" baseline="0" dirty="0" err="1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References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2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BE49C-7B70-41E8-B3D5-64B1BE66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Multiphase Flow Model</a:t>
            </a:r>
            <a:endParaRPr lang="es-CO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2A73C6E-8220-4BA6-8819-C4A5DDC2A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16588"/>
              </p:ext>
            </p:extLst>
          </p:nvPr>
        </p:nvGraphicFramePr>
        <p:xfrm>
          <a:off x="838200" y="1425844"/>
          <a:ext cx="10515600" cy="4751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11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BE49C-7B70-41E8-B3D5-64B1BE66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Computational Models</a:t>
            </a:r>
            <a:endParaRPr lang="es-CO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2A73C6E-8220-4BA6-8819-C4A5DDC2A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95084"/>
              </p:ext>
            </p:extLst>
          </p:nvPr>
        </p:nvGraphicFramePr>
        <p:xfrm>
          <a:off x="838200" y="1425844"/>
          <a:ext cx="10515600" cy="4751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14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11FF7-72B1-4016-B12F-FC0852FA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Computational tool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A62C776-2AA2-4463-B7A5-5CD8B3032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4937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57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B864F-2C58-4DD4-9CF8-E474A6A8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solution of Partial Differential Equations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4EA97-A269-423E-A76A-BABAC534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(Morton and </a:t>
            </a:r>
            <a:r>
              <a:rPr lang="en-US" dirty="0" err="1"/>
              <a:t>Mayers</a:t>
            </a:r>
            <a:r>
              <a:rPr lang="en-US" dirty="0"/>
              <a:t> 2005)</a:t>
            </a:r>
          </a:p>
          <a:p>
            <a:pPr marL="0" indent="0">
              <a:buNone/>
            </a:pPr>
            <a:r>
              <a:rPr lang="en-US" b="1"/>
              <a:t>	Parabolic </a:t>
            </a:r>
            <a:r>
              <a:rPr lang="en-US" b="1" dirty="0"/>
              <a:t>Equation 2D</a:t>
            </a:r>
            <a:endParaRPr lang="es-CO" b="1" dirty="0"/>
          </a:p>
          <a:p>
            <a:pPr lvl="3"/>
            <a:r>
              <a:rPr lang="en-US" b="1" i="1" dirty="0"/>
              <a:t>Euler Explicit Scheme</a:t>
            </a:r>
            <a:endParaRPr lang="es-CO" b="1" i="1" dirty="0"/>
          </a:p>
          <a:p>
            <a:pPr lvl="3"/>
            <a:r>
              <a:rPr lang="en-US" b="1" i="1" dirty="0"/>
              <a:t>Euler Implicit Scheme</a:t>
            </a:r>
            <a:endParaRPr lang="es-CO" b="1" i="1" dirty="0"/>
          </a:p>
          <a:p>
            <a:pPr lvl="3"/>
            <a:r>
              <a:rPr lang="en-US" b="1" i="1" dirty="0"/>
              <a:t>Crank-Nicolson Method</a:t>
            </a:r>
            <a:endParaRPr lang="es-CO" b="1" i="1" dirty="0"/>
          </a:p>
          <a:p>
            <a:pPr marL="0" indent="0">
              <a:buNone/>
            </a:pPr>
            <a:r>
              <a:rPr lang="en-US" b="1" dirty="0"/>
              <a:t>	Hyperbolic Equation</a:t>
            </a:r>
            <a:endParaRPr lang="es-CO" b="1" dirty="0"/>
          </a:p>
          <a:p>
            <a:pPr lvl="3"/>
            <a:r>
              <a:rPr lang="en-US" b="1" i="1" dirty="0"/>
              <a:t>Upwind Scheme</a:t>
            </a:r>
            <a:endParaRPr lang="es-CO" b="1" i="1" dirty="0"/>
          </a:p>
          <a:p>
            <a:pPr lvl="3"/>
            <a:r>
              <a:rPr lang="en-US" b="1" i="1" dirty="0"/>
              <a:t>Lax-Wendroff Scheme</a:t>
            </a:r>
            <a:endParaRPr lang="es-CO" b="1" i="1" dirty="0"/>
          </a:p>
          <a:p>
            <a:pPr lvl="3"/>
            <a:r>
              <a:rPr lang="en-US" b="1" i="1" dirty="0"/>
              <a:t>Finite Volume Scheme</a:t>
            </a:r>
            <a:endParaRPr lang="es-CO" b="1" i="1" dirty="0"/>
          </a:p>
          <a:p>
            <a:pPr lvl="3"/>
            <a:r>
              <a:rPr lang="en-US" b="1" i="1" dirty="0"/>
              <a:t>Leap-frog Scheme</a:t>
            </a:r>
            <a:endParaRPr lang="es-CO" b="1" i="1" dirty="0"/>
          </a:p>
          <a:p>
            <a:pPr marL="914400" lvl="2" indent="0">
              <a:buNone/>
            </a:pPr>
            <a:r>
              <a:rPr lang="en-US" sz="2800" b="1" dirty="0"/>
              <a:t>Elliptic Equation (Diffusion equation)</a:t>
            </a:r>
          </a:p>
          <a:p>
            <a:pPr lvl="3">
              <a:lnSpc>
                <a:spcPct val="100000"/>
              </a:lnSpc>
            </a:pPr>
            <a:r>
              <a:rPr lang="en-US" b="1" i="1" dirty="0"/>
              <a:t>Central Difference Scheme</a:t>
            </a:r>
            <a:endParaRPr lang="es-CO" b="1" i="1" dirty="0"/>
          </a:p>
        </p:txBody>
      </p:sp>
    </p:spTree>
    <p:extLst>
      <p:ext uri="{BB962C8B-B14F-4D97-AF65-F5344CB8AC3E}">
        <p14:creationId xmlns:p14="http://schemas.microsoft.com/office/powerpoint/2010/main" val="2270595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Panorámica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Computation Multi-Fluid Dynamic (CMFD)</vt:lpstr>
      <vt:lpstr>Content</vt:lpstr>
      <vt:lpstr>1.1. Multiphase Flow Model</vt:lpstr>
      <vt:lpstr>1.2. Computational Models</vt:lpstr>
      <vt:lpstr>2. Computational tool</vt:lpstr>
      <vt:lpstr>Numerical solution of Partial Differential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Two-Phase Turbulent Flow Simulation Techniques</dc:title>
  <dc:creator>Pugliese, Victor</dc:creator>
  <cp:lastModifiedBy>Pugliese, Victor</cp:lastModifiedBy>
  <cp:revision>20</cp:revision>
  <dcterms:created xsi:type="dcterms:W3CDTF">2018-09-04T14:20:49Z</dcterms:created>
  <dcterms:modified xsi:type="dcterms:W3CDTF">2018-09-14T04:34:20Z</dcterms:modified>
</cp:coreProperties>
</file>